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81" r:id="rId2"/>
    <p:sldId id="261" r:id="rId3"/>
    <p:sldId id="285" r:id="rId4"/>
    <p:sldId id="284" r:id="rId5"/>
    <p:sldId id="257" r:id="rId6"/>
    <p:sldId id="262" r:id="rId7"/>
    <p:sldId id="265" r:id="rId8"/>
    <p:sldId id="266" r:id="rId9"/>
    <p:sldId id="267" r:id="rId10"/>
    <p:sldId id="276" r:id="rId11"/>
    <p:sldId id="258" r:id="rId12"/>
    <p:sldId id="269" r:id="rId13"/>
    <p:sldId id="271" r:id="rId14"/>
    <p:sldId id="272" r:id="rId15"/>
    <p:sldId id="274" r:id="rId16"/>
    <p:sldId id="270" r:id="rId17"/>
    <p:sldId id="278" r:id="rId18"/>
    <p:sldId id="273" r:id="rId19"/>
    <p:sldId id="282" r:id="rId20"/>
    <p:sldId id="287" r:id="rId21"/>
    <p:sldId id="283" r:id="rId22"/>
    <p:sldId id="279" r:id="rId23"/>
    <p:sldId id="286"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ınar Önalemdar" initials="PÖ" lastIdx="0" clrIdx="0">
    <p:extLst>
      <p:ext uri="{19B8F6BF-5375-455C-9EA6-DF929625EA0E}">
        <p15:presenceInfo xmlns:p15="http://schemas.microsoft.com/office/powerpoint/2012/main" userId="S-1-5-21-371346673-4198778870-3829674717-127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77586" autoAdjust="0"/>
  </p:normalViewPr>
  <p:slideViewPr>
    <p:cSldViewPr snapToGrid="0">
      <p:cViewPr varScale="1">
        <p:scale>
          <a:sx n="66" d="100"/>
          <a:sy n="66" d="100"/>
        </p:scale>
        <p:origin x="96" y="426"/>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E201DE-EBA1-4433-9CA8-47F362AD48BB}" type="doc">
      <dgm:prSet loTypeId="urn:microsoft.com/office/officeart/2005/8/layout/pyramid1" loCatId="pyramid" qsTypeId="urn:microsoft.com/office/officeart/2005/8/quickstyle/simple1" qsCatId="simple" csTypeId="urn:microsoft.com/office/officeart/2005/8/colors/accent1_2" csCatId="accent1" phldr="1"/>
      <dgm:spPr/>
      <dgm:t>
        <a:bodyPr/>
        <a:lstStyle/>
        <a:p>
          <a:endParaRPr lang="tr-TR"/>
        </a:p>
      </dgm:t>
    </dgm:pt>
    <dgm:pt modelId="{15DDB442-5E1A-4B49-8F08-E00AF8DC7CE1}">
      <dgm:prSet phldrT="[Metin]" custT="1"/>
      <dgm:spPr/>
      <dgm:t>
        <a:bodyPr/>
        <a:lstStyle/>
        <a:p>
          <a:r>
            <a:rPr lang="tr-TR" sz="1100"/>
            <a:t>BAŞKANLIK AFAD Merkezi</a:t>
          </a:r>
        </a:p>
      </dgm:t>
    </dgm:pt>
    <dgm:pt modelId="{39F6D883-D6B0-4078-A255-1627C18FEEDB}" type="parTrans" cxnId="{7B80425B-D81F-403D-98DC-2C5DAC530A29}">
      <dgm:prSet/>
      <dgm:spPr/>
      <dgm:t>
        <a:bodyPr/>
        <a:lstStyle/>
        <a:p>
          <a:endParaRPr lang="tr-TR"/>
        </a:p>
      </dgm:t>
    </dgm:pt>
    <dgm:pt modelId="{DA704857-2FE9-4F14-B04C-F31CD5DFBC9B}" type="sibTrans" cxnId="{7B80425B-D81F-403D-98DC-2C5DAC530A29}">
      <dgm:prSet/>
      <dgm:spPr/>
      <dgm:t>
        <a:bodyPr/>
        <a:lstStyle/>
        <a:p>
          <a:endParaRPr lang="tr-TR"/>
        </a:p>
      </dgm:t>
    </dgm:pt>
    <dgm:pt modelId="{4F406E53-D8EC-46C4-8D77-C71640D64F1C}">
      <dgm:prSet phldrT="[Metin]" custT="1"/>
      <dgm:spPr/>
      <dgm:t>
        <a:bodyPr/>
        <a:lstStyle/>
        <a:p>
          <a:r>
            <a:rPr lang="tr-TR" sz="1200"/>
            <a:t>Bakanlık Afet Yönetim Merkezi</a:t>
          </a:r>
        </a:p>
      </dgm:t>
    </dgm:pt>
    <dgm:pt modelId="{51303582-9102-4F31-93AB-A82D2145466D}" type="parTrans" cxnId="{3D38F143-A0D3-4571-832E-7FA5F2D88FC2}">
      <dgm:prSet/>
      <dgm:spPr/>
      <dgm:t>
        <a:bodyPr/>
        <a:lstStyle/>
        <a:p>
          <a:endParaRPr lang="tr-TR"/>
        </a:p>
      </dgm:t>
    </dgm:pt>
    <dgm:pt modelId="{7B11E042-EB79-4BEA-B818-A9F26749557A}" type="sibTrans" cxnId="{3D38F143-A0D3-4571-832E-7FA5F2D88FC2}">
      <dgm:prSet/>
      <dgm:spPr/>
      <dgm:t>
        <a:bodyPr/>
        <a:lstStyle/>
        <a:p>
          <a:endParaRPr lang="tr-TR"/>
        </a:p>
      </dgm:t>
    </dgm:pt>
    <dgm:pt modelId="{7F903A83-A064-491C-A0FA-78426C31BB8A}">
      <dgm:prSet phldrT="[Metin]"/>
      <dgm:spPr/>
      <dgm:t>
        <a:bodyPr/>
        <a:lstStyle/>
        <a:p>
          <a:r>
            <a:rPr lang="tr-TR"/>
            <a:t>S1 İZLEME,DEĞERLENDİRME</a:t>
          </a:r>
        </a:p>
      </dgm:t>
    </dgm:pt>
    <dgm:pt modelId="{B1E1A2DB-89F8-4CAD-B259-556B9E920584}" type="parTrans" cxnId="{83E83BB3-A35E-4005-9D1F-0FBF1EB504F9}">
      <dgm:prSet/>
      <dgm:spPr/>
      <dgm:t>
        <a:bodyPr/>
        <a:lstStyle/>
        <a:p>
          <a:endParaRPr lang="tr-TR"/>
        </a:p>
      </dgm:t>
    </dgm:pt>
    <dgm:pt modelId="{62CD4DC2-C28E-4A36-9CF8-742B6311615E}" type="sibTrans" cxnId="{83E83BB3-A35E-4005-9D1F-0FBF1EB504F9}">
      <dgm:prSet/>
      <dgm:spPr/>
      <dgm:t>
        <a:bodyPr/>
        <a:lstStyle/>
        <a:p>
          <a:endParaRPr lang="tr-TR"/>
        </a:p>
      </dgm:t>
    </dgm:pt>
    <dgm:pt modelId="{D46EA5D1-6756-4B79-B91B-BA98EE57FC83}">
      <dgm:prSet phldrT="[Metin]"/>
      <dgm:spPr/>
      <dgm:t>
        <a:bodyPr/>
        <a:lstStyle/>
        <a:p>
          <a:r>
            <a:rPr lang="tr-TR"/>
            <a:t>S2 İZLEME,KOORDİNASYON, DENETLEME</a:t>
          </a:r>
        </a:p>
      </dgm:t>
    </dgm:pt>
    <dgm:pt modelId="{53564F1F-B0F6-499B-81CF-B919E875F4EB}" type="parTrans" cxnId="{FA9F92EE-90A5-49CC-80A0-DBCF9332C30A}">
      <dgm:prSet/>
      <dgm:spPr/>
      <dgm:t>
        <a:bodyPr/>
        <a:lstStyle/>
        <a:p>
          <a:endParaRPr lang="tr-TR"/>
        </a:p>
      </dgm:t>
    </dgm:pt>
    <dgm:pt modelId="{662D519B-1984-42F8-B5E0-A61E2790C0FE}" type="sibTrans" cxnId="{FA9F92EE-90A5-49CC-80A0-DBCF9332C30A}">
      <dgm:prSet/>
      <dgm:spPr/>
      <dgm:t>
        <a:bodyPr/>
        <a:lstStyle/>
        <a:p>
          <a:endParaRPr lang="tr-TR"/>
        </a:p>
      </dgm:t>
    </dgm:pt>
    <dgm:pt modelId="{B1669463-AD81-41B7-99F4-23046DC50895}">
      <dgm:prSet phldrT="[Metin]"/>
      <dgm:spPr/>
      <dgm:t>
        <a:bodyPr/>
        <a:lstStyle/>
        <a:p>
          <a:r>
            <a:rPr lang="tr-TR"/>
            <a:t>S3 İZLEME, KOORDİNASYON, DENETLEME,YÖNETİM</a:t>
          </a:r>
        </a:p>
      </dgm:t>
    </dgm:pt>
    <dgm:pt modelId="{330EA5B7-6182-4F61-9C66-AB27F2436257}" type="parTrans" cxnId="{2CA699F9-12F0-4EFB-A5C1-F9E294B8788A}">
      <dgm:prSet/>
      <dgm:spPr/>
      <dgm:t>
        <a:bodyPr/>
        <a:lstStyle/>
        <a:p>
          <a:endParaRPr lang="tr-TR"/>
        </a:p>
      </dgm:t>
    </dgm:pt>
    <dgm:pt modelId="{939637B4-1751-43B6-94A7-EDAE0B019474}" type="sibTrans" cxnId="{2CA699F9-12F0-4EFB-A5C1-F9E294B8788A}">
      <dgm:prSet/>
      <dgm:spPr/>
      <dgm:t>
        <a:bodyPr/>
        <a:lstStyle/>
        <a:p>
          <a:endParaRPr lang="tr-TR"/>
        </a:p>
      </dgm:t>
    </dgm:pt>
    <dgm:pt modelId="{2455A457-F84C-4C78-88A9-4767DD490DB5}">
      <dgm:prSet phldrT="[Metin]"/>
      <dgm:spPr/>
      <dgm:t>
        <a:bodyPr/>
        <a:lstStyle/>
        <a:p>
          <a:r>
            <a:rPr lang="tr-TR"/>
            <a:t>S4 İZLEME,KOORDİNASYON,DENETLEME,YÖNETİM</a:t>
          </a:r>
        </a:p>
      </dgm:t>
    </dgm:pt>
    <dgm:pt modelId="{A23A3608-9D8C-47D7-9B45-E8FF23B21545}" type="parTrans" cxnId="{1B4CB391-3DF8-4AB6-9E90-8521B70D0178}">
      <dgm:prSet/>
      <dgm:spPr/>
      <dgm:t>
        <a:bodyPr/>
        <a:lstStyle/>
        <a:p>
          <a:endParaRPr lang="tr-TR"/>
        </a:p>
      </dgm:t>
    </dgm:pt>
    <dgm:pt modelId="{229187E2-4D0C-4129-872C-7D628A5EAF5B}" type="sibTrans" cxnId="{1B4CB391-3DF8-4AB6-9E90-8521B70D0178}">
      <dgm:prSet/>
      <dgm:spPr/>
      <dgm:t>
        <a:bodyPr/>
        <a:lstStyle/>
        <a:p>
          <a:endParaRPr lang="tr-TR"/>
        </a:p>
      </dgm:t>
    </dgm:pt>
    <dgm:pt modelId="{625DDCCA-55F2-4C8D-81B5-5F2EB1F1E9E7}">
      <dgm:prSet phldrT="[Metin]"/>
      <dgm:spPr/>
      <dgm:t>
        <a:bodyPr/>
        <a:lstStyle/>
        <a:p>
          <a:r>
            <a:rPr lang="tr-TR"/>
            <a:t>S2 İZLEME VE KOORDİNASYON</a:t>
          </a:r>
        </a:p>
      </dgm:t>
    </dgm:pt>
    <dgm:pt modelId="{E2A62FBD-1C18-482A-AE05-362D4FB5B907}" type="parTrans" cxnId="{A47F7AF6-52EF-48CF-B8FE-2426CCF76F8C}">
      <dgm:prSet/>
      <dgm:spPr/>
      <dgm:t>
        <a:bodyPr/>
        <a:lstStyle/>
        <a:p>
          <a:endParaRPr lang="tr-TR"/>
        </a:p>
      </dgm:t>
    </dgm:pt>
    <dgm:pt modelId="{2F0887C1-2953-4E89-BE5D-C11855F11E97}" type="sibTrans" cxnId="{A47F7AF6-52EF-48CF-B8FE-2426CCF76F8C}">
      <dgm:prSet/>
      <dgm:spPr/>
      <dgm:t>
        <a:bodyPr/>
        <a:lstStyle/>
        <a:p>
          <a:endParaRPr lang="tr-TR"/>
        </a:p>
      </dgm:t>
    </dgm:pt>
    <dgm:pt modelId="{4D6FA8EE-82F2-4CC9-845A-C3DD708F7D0F}">
      <dgm:prSet phldrT="[Metin]"/>
      <dgm:spPr/>
      <dgm:t>
        <a:bodyPr/>
        <a:lstStyle/>
        <a:p>
          <a:r>
            <a:rPr lang="tr-TR"/>
            <a:t>S3 KOORDİNASYON</a:t>
          </a:r>
        </a:p>
      </dgm:t>
    </dgm:pt>
    <dgm:pt modelId="{89B58949-42B6-4673-BDD5-D16911EF722A}" type="parTrans" cxnId="{9786A27C-7E4D-434F-A288-003388A2333F}">
      <dgm:prSet/>
      <dgm:spPr/>
      <dgm:t>
        <a:bodyPr/>
        <a:lstStyle/>
        <a:p>
          <a:endParaRPr lang="tr-TR"/>
        </a:p>
      </dgm:t>
    </dgm:pt>
    <dgm:pt modelId="{97F354E1-00AC-4FB3-8765-6BFB6EDA7DD7}" type="sibTrans" cxnId="{9786A27C-7E4D-434F-A288-003388A2333F}">
      <dgm:prSet/>
      <dgm:spPr/>
      <dgm:t>
        <a:bodyPr/>
        <a:lstStyle/>
        <a:p>
          <a:endParaRPr lang="tr-TR"/>
        </a:p>
      </dgm:t>
    </dgm:pt>
    <dgm:pt modelId="{C6CADD4C-EA16-4BCE-8C70-839F2E4E611E}">
      <dgm:prSet phldrT="[Metin]"/>
      <dgm:spPr/>
      <dgm:t>
        <a:bodyPr/>
        <a:lstStyle/>
        <a:p>
          <a:r>
            <a:rPr lang="tr-TR"/>
            <a:t>S4 KOORDİNASYON</a:t>
          </a:r>
        </a:p>
      </dgm:t>
    </dgm:pt>
    <dgm:pt modelId="{D029C476-A5D1-4ED3-9CE6-35BACA54B6E1}" type="parTrans" cxnId="{CE92597D-88C0-4E91-8169-36D4D2027CF1}">
      <dgm:prSet/>
      <dgm:spPr/>
      <dgm:t>
        <a:bodyPr/>
        <a:lstStyle/>
        <a:p>
          <a:endParaRPr lang="tr-TR"/>
        </a:p>
      </dgm:t>
    </dgm:pt>
    <dgm:pt modelId="{5798AC43-F670-4265-B95D-BD85B4676A92}" type="sibTrans" cxnId="{CE92597D-88C0-4E91-8169-36D4D2027CF1}">
      <dgm:prSet/>
      <dgm:spPr/>
      <dgm:t>
        <a:bodyPr/>
        <a:lstStyle/>
        <a:p>
          <a:endParaRPr lang="tr-TR"/>
        </a:p>
      </dgm:t>
    </dgm:pt>
    <dgm:pt modelId="{268DC3ED-EFF9-4823-A13B-BD043F1E9045}">
      <dgm:prSet phldrT="[Metin]" custT="1"/>
      <dgm:spPr/>
      <dgm:t>
        <a:bodyPr/>
        <a:lstStyle/>
        <a:p>
          <a:r>
            <a:rPr lang="tr-TR" sz="1200"/>
            <a:t>İl AFAD Merkezi</a:t>
          </a:r>
        </a:p>
      </dgm:t>
    </dgm:pt>
    <dgm:pt modelId="{7E8C5BE8-3AB4-4B9D-BBB4-29DF4B2C7D95}" type="parTrans" cxnId="{B14B3617-D825-4948-8003-F0AC279FDC67}">
      <dgm:prSet/>
      <dgm:spPr/>
      <dgm:t>
        <a:bodyPr/>
        <a:lstStyle/>
        <a:p>
          <a:endParaRPr lang="tr-TR"/>
        </a:p>
      </dgm:t>
    </dgm:pt>
    <dgm:pt modelId="{69153750-AD65-4352-A75C-B2A4C2A2E49A}" type="sibTrans" cxnId="{B14B3617-D825-4948-8003-F0AC279FDC67}">
      <dgm:prSet/>
      <dgm:spPr/>
      <dgm:t>
        <a:bodyPr/>
        <a:lstStyle/>
        <a:p>
          <a:endParaRPr lang="tr-TR"/>
        </a:p>
      </dgm:t>
    </dgm:pt>
    <dgm:pt modelId="{6F5C664E-4E7E-4120-B0B9-88B1427CBA5E}">
      <dgm:prSet phldrT="[Metin]"/>
      <dgm:spPr/>
      <dgm:t>
        <a:bodyPr/>
        <a:lstStyle/>
        <a:p>
          <a:r>
            <a:rPr lang="tr-TR"/>
            <a:t>S1,S2,S3,S4 KOORDİNASYON,OPERASYON</a:t>
          </a:r>
        </a:p>
      </dgm:t>
    </dgm:pt>
    <dgm:pt modelId="{1C9E5DDB-53FA-44C2-BD6C-CB1AF0FF4D5D}" type="parTrans" cxnId="{6F786D78-7E28-42FD-B3BD-944A75460932}">
      <dgm:prSet/>
      <dgm:spPr/>
      <dgm:t>
        <a:bodyPr/>
        <a:lstStyle/>
        <a:p>
          <a:endParaRPr lang="tr-TR"/>
        </a:p>
      </dgm:t>
    </dgm:pt>
    <dgm:pt modelId="{0B37C0B6-B39A-42D5-A58A-A30993618061}" type="sibTrans" cxnId="{6F786D78-7E28-42FD-B3BD-944A75460932}">
      <dgm:prSet/>
      <dgm:spPr/>
      <dgm:t>
        <a:bodyPr/>
        <a:lstStyle/>
        <a:p>
          <a:endParaRPr lang="tr-TR"/>
        </a:p>
      </dgm:t>
    </dgm:pt>
    <dgm:pt modelId="{840A0A3E-74DB-452C-A4B5-7FA8B4A89E07}">
      <dgm:prSet custT="1"/>
      <dgm:spPr>
        <a:scene3d>
          <a:camera prst="orthographicFront"/>
          <a:lightRig rig="threePt" dir="t"/>
        </a:scene3d>
        <a:sp3d>
          <a:bevelB/>
        </a:sp3d>
      </dgm:spPr>
      <dgm:t>
        <a:bodyPr/>
        <a:lstStyle/>
        <a:p>
          <a:endParaRPr lang="tr-TR" sz="1600"/>
        </a:p>
        <a:p>
          <a:r>
            <a:rPr lang="tr-TR" sz="1200"/>
            <a:t>AADK</a:t>
          </a:r>
        </a:p>
      </dgm:t>
    </dgm:pt>
    <dgm:pt modelId="{F9BA7F72-F6F9-440C-9CB4-C9518C972D9A}" type="parTrans" cxnId="{66497038-28F5-4079-8221-0FE2108E1327}">
      <dgm:prSet/>
      <dgm:spPr/>
      <dgm:t>
        <a:bodyPr/>
        <a:lstStyle/>
        <a:p>
          <a:endParaRPr lang="tr-TR"/>
        </a:p>
      </dgm:t>
    </dgm:pt>
    <dgm:pt modelId="{68135652-645A-4B21-A308-AC592FDCA7E8}" type="sibTrans" cxnId="{66497038-28F5-4079-8221-0FE2108E1327}">
      <dgm:prSet/>
      <dgm:spPr/>
      <dgm:t>
        <a:bodyPr/>
        <a:lstStyle/>
        <a:p>
          <a:endParaRPr lang="tr-TR"/>
        </a:p>
      </dgm:t>
    </dgm:pt>
    <dgm:pt modelId="{43FF7C43-5E40-4DE5-BFBB-122D7849FDA9}">
      <dgm:prSet custT="1"/>
      <dgm:spPr/>
      <dgm:t>
        <a:bodyPr/>
        <a:lstStyle/>
        <a:p>
          <a:r>
            <a:rPr lang="tr-TR" sz="1050"/>
            <a:t>S3,S4 KOORDİNASYON</a:t>
          </a:r>
        </a:p>
      </dgm:t>
    </dgm:pt>
    <dgm:pt modelId="{8F11A68F-66F7-4EC6-8EFF-859119C886B6}" type="parTrans" cxnId="{D53D3112-3E7B-4AE0-BC33-B17DAD478412}">
      <dgm:prSet/>
      <dgm:spPr/>
      <dgm:t>
        <a:bodyPr/>
        <a:lstStyle/>
        <a:p>
          <a:endParaRPr lang="tr-TR"/>
        </a:p>
      </dgm:t>
    </dgm:pt>
    <dgm:pt modelId="{31F293CA-64CB-448A-952C-D0506EE0745A}" type="sibTrans" cxnId="{D53D3112-3E7B-4AE0-BC33-B17DAD478412}">
      <dgm:prSet/>
      <dgm:spPr/>
      <dgm:t>
        <a:bodyPr/>
        <a:lstStyle/>
        <a:p>
          <a:endParaRPr lang="tr-TR"/>
        </a:p>
      </dgm:t>
    </dgm:pt>
    <dgm:pt modelId="{BB66DA2B-48BF-4971-B351-BC6D4B9E977F}" type="pres">
      <dgm:prSet presAssocID="{62E201DE-EBA1-4433-9CA8-47F362AD48BB}" presName="Name0" presStyleCnt="0">
        <dgm:presLayoutVars>
          <dgm:dir/>
          <dgm:animLvl val="lvl"/>
          <dgm:resizeHandles val="exact"/>
        </dgm:presLayoutVars>
      </dgm:prSet>
      <dgm:spPr/>
      <dgm:t>
        <a:bodyPr/>
        <a:lstStyle/>
        <a:p>
          <a:endParaRPr lang="tr-TR"/>
        </a:p>
      </dgm:t>
    </dgm:pt>
    <dgm:pt modelId="{9400124C-683E-4CC2-A533-32A4712862EB}" type="pres">
      <dgm:prSet presAssocID="{840A0A3E-74DB-452C-A4B5-7FA8B4A89E07}" presName="Name8" presStyleCnt="0"/>
      <dgm:spPr/>
    </dgm:pt>
    <dgm:pt modelId="{1E42D0CA-B02A-44E6-AAC0-B335D94B377E}" type="pres">
      <dgm:prSet presAssocID="{840A0A3E-74DB-452C-A4B5-7FA8B4A89E07}" presName="acctBkgd" presStyleLbl="alignAcc1" presStyleIdx="0" presStyleCnt="4"/>
      <dgm:spPr/>
      <dgm:t>
        <a:bodyPr/>
        <a:lstStyle/>
        <a:p>
          <a:endParaRPr lang="tr-TR"/>
        </a:p>
      </dgm:t>
    </dgm:pt>
    <dgm:pt modelId="{F244955D-9FA4-4148-8A6F-33EE867A627F}" type="pres">
      <dgm:prSet presAssocID="{840A0A3E-74DB-452C-A4B5-7FA8B4A89E07}" presName="acctTx" presStyleLbl="alignAcc1" presStyleIdx="0" presStyleCnt="4">
        <dgm:presLayoutVars>
          <dgm:bulletEnabled val="1"/>
        </dgm:presLayoutVars>
      </dgm:prSet>
      <dgm:spPr/>
      <dgm:t>
        <a:bodyPr/>
        <a:lstStyle/>
        <a:p>
          <a:endParaRPr lang="tr-TR"/>
        </a:p>
      </dgm:t>
    </dgm:pt>
    <dgm:pt modelId="{D1C26CCB-59F3-4A11-83BE-7083D2B64DC9}" type="pres">
      <dgm:prSet presAssocID="{840A0A3E-74DB-452C-A4B5-7FA8B4A89E07}" presName="level" presStyleLbl="node1" presStyleIdx="0" presStyleCnt="4" custScaleY="103200">
        <dgm:presLayoutVars>
          <dgm:chMax val="1"/>
          <dgm:bulletEnabled val="1"/>
        </dgm:presLayoutVars>
      </dgm:prSet>
      <dgm:spPr/>
      <dgm:t>
        <a:bodyPr/>
        <a:lstStyle/>
        <a:p>
          <a:endParaRPr lang="tr-TR"/>
        </a:p>
      </dgm:t>
    </dgm:pt>
    <dgm:pt modelId="{F225AD1F-ED3A-4488-8CDA-D66F313E7E84}" type="pres">
      <dgm:prSet presAssocID="{840A0A3E-74DB-452C-A4B5-7FA8B4A89E07}" presName="levelTx" presStyleLbl="revTx" presStyleIdx="0" presStyleCnt="0">
        <dgm:presLayoutVars>
          <dgm:chMax val="1"/>
          <dgm:bulletEnabled val="1"/>
        </dgm:presLayoutVars>
      </dgm:prSet>
      <dgm:spPr/>
      <dgm:t>
        <a:bodyPr/>
        <a:lstStyle/>
        <a:p>
          <a:endParaRPr lang="tr-TR"/>
        </a:p>
      </dgm:t>
    </dgm:pt>
    <dgm:pt modelId="{89B63958-57E4-456C-BC79-48BE91BAE063}" type="pres">
      <dgm:prSet presAssocID="{15DDB442-5E1A-4B49-8F08-E00AF8DC7CE1}" presName="Name8" presStyleCnt="0"/>
      <dgm:spPr/>
    </dgm:pt>
    <dgm:pt modelId="{D5443E09-F7C5-4F8A-968F-B6800C7B75B3}" type="pres">
      <dgm:prSet presAssocID="{15DDB442-5E1A-4B49-8F08-E00AF8DC7CE1}" presName="acctBkgd" presStyleLbl="alignAcc1" presStyleIdx="1" presStyleCnt="4"/>
      <dgm:spPr/>
      <dgm:t>
        <a:bodyPr/>
        <a:lstStyle/>
        <a:p>
          <a:endParaRPr lang="tr-TR"/>
        </a:p>
      </dgm:t>
    </dgm:pt>
    <dgm:pt modelId="{B9D9407F-8FC4-43E9-A15B-AE7D70808F30}" type="pres">
      <dgm:prSet presAssocID="{15DDB442-5E1A-4B49-8F08-E00AF8DC7CE1}" presName="acctTx" presStyleLbl="alignAcc1" presStyleIdx="1" presStyleCnt="4">
        <dgm:presLayoutVars>
          <dgm:bulletEnabled val="1"/>
        </dgm:presLayoutVars>
      </dgm:prSet>
      <dgm:spPr/>
      <dgm:t>
        <a:bodyPr/>
        <a:lstStyle/>
        <a:p>
          <a:endParaRPr lang="tr-TR"/>
        </a:p>
      </dgm:t>
    </dgm:pt>
    <dgm:pt modelId="{B25B95A4-8F48-4EA8-992F-04A9A59CF2AE}" type="pres">
      <dgm:prSet presAssocID="{15DDB442-5E1A-4B49-8F08-E00AF8DC7CE1}" presName="level" presStyleLbl="node1" presStyleIdx="1" presStyleCnt="4">
        <dgm:presLayoutVars>
          <dgm:chMax val="1"/>
          <dgm:bulletEnabled val="1"/>
        </dgm:presLayoutVars>
      </dgm:prSet>
      <dgm:spPr/>
      <dgm:t>
        <a:bodyPr/>
        <a:lstStyle/>
        <a:p>
          <a:endParaRPr lang="tr-TR"/>
        </a:p>
      </dgm:t>
    </dgm:pt>
    <dgm:pt modelId="{522FF70D-3AA3-445A-B9FC-575F428AA85C}" type="pres">
      <dgm:prSet presAssocID="{15DDB442-5E1A-4B49-8F08-E00AF8DC7CE1}" presName="levelTx" presStyleLbl="revTx" presStyleIdx="0" presStyleCnt="0">
        <dgm:presLayoutVars>
          <dgm:chMax val="1"/>
          <dgm:bulletEnabled val="1"/>
        </dgm:presLayoutVars>
      </dgm:prSet>
      <dgm:spPr/>
      <dgm:t>
        <a:bodyPr/>
        <a:lstStyle/>
        <a:p>
          <a:endParaRPr lang="tr-TR"/>
        </a:p>
      </dgm:t>
    </dgm:pt>
    <dgm:pt modelId="{3D0EDCB1-FBB7-47FA-B100-FDA7DB38843F}" type="pres">
      <dgm:prSet presAssocID="{4F406E53-D8EC-46C4-8D77-C71640D64F1C}" presName="Name8" presStyleCnt="0"/>
      <dgm:spPr/>
    </dgm:pt>
    <dgm:pt modelId="{397BD3A4-DF33-411A-8BD2-BC8164CDC250}" type="pres">
      <dgm:prSet presAssocID="{4F406E53-D8EC-46C4-8D77-C71640D64F1C}" presName="acctBkgd" presStyleLbl="alignAcc1" presStyleIdx="2" presStyleCnt="4"/>
      <dgm:spPr/>
      <dgm:t>
        <a:bodyPr/>
        <a:lstStyle/>
        <a:p>
          <a:endParaRPr lang="tr-TR"/>
        </a:p>
      </dgm:t>
    </dgm:pt>
    <dgm:pt modelId="{06D42539-97E5-4FBD-8421-13754650EDAD}" type="pres">
      <dgm:prSet presAssocID="{4F406E53-D8EC-46C4-8D77-C71640D64F1C}" presName="acctTx" presStyleLbl="alignAcc1" presStyleIdx="2" presStyleCnt="4">
        <dgm:presLayoutVars>
          <dgm:bulletEnabled val="1"/>
        </dgm:presLayoutVars>
      </dgm:prSet>
      <dgm:spPr/>
      <dgm:t>
        <a:bodyPr/>
        <a:lstStyle/>
        <a:p>
          <a:endParaRPr lang="tr-TR"/>
        </a:p>
      </dgm:t>
    </dgm:pt>
    <dgm:pt modelId="{31696214-24F7-4D63-8E53-A922B61A8C69}" type="pres">
      <dgm:prSet presAssocID="{4F406E53-D8EC-46C4-8D77-C71640D64F1C}" presName="level" presStyleLbl="node1" presStyleIdx="2" presStyleCnt="4">
        <dgm:presLayoutVars>
          <dgm:chMax val="1"/>
          <dgm:bulletEnabled val="1"/>
        </dgm:presLayoutVars>
      </dgm:prSet>
      <dgm:spPr/>
      <dgm:t>
        <a:bodyPr/>
        <a:lstStyle/>
        <a:p>
          <a:endParaRPr lang="tr-TR"/>
        </a:p>
      </dgm:t>
    </dgm:pt>
    <dgm:pt modelId="{9539230C-764B-4101-8E75-5518FDF12AE9}" type="pres">
      <dgm:prSet presAssocID="{4F406E53-D8EC-46C4-8D77-C71640D64F1C}" presName="levelTx" presStyleLbl="revTx" presStyleIdx="0" presStyleCnt="0">
        <dgm:presLayoutVars>
          <dgm:chMax val="1"/>
          <dgm:bulletEnabled val="1"/>
        </dgm:presLayoutVars>
      </dgm:prSet>
      <dgm:spPr/>
      <dgm:t>
        <a:bodyPr/>
        <a:lstStyle/>
        <a:p>
          <a:endParaRPr lang="tr-TR"/>
        </a:p>
      </dgm:t>
    </dgm:pt>
    <dgm:pt modelId="{9070A75A-25C2-4D83-8A4A-EEC9BB5FF02E}" type="pres">
      <dgm:prSet presAssocID="{268DC3ED-EFF9-4823-A13B-BD043F1E9045}" presName="Name8" presStyleCnt="0"/>
      <dgm:spPr/>
    </dgm:pt>
    <dgm:pt modelId="{A84431A4-660D-4DF7-BC24-BD2BFE7CCA95}" type="pres">
      <dgm:prSet presAssocID="{268DC3ED-EFF9-4823-A13B-BD043F1E9045}" presName="acctBkgd" presStyleLbl="alignAcc1" presStyleIdx="3" presStyleCnt="4"/>
      <dgm:spPr/>
      <dgm:t>
        <a:bodyPr/>
        <a:lstStyle/>
        <a:p>
          <a:endParaRPr lang="tr-TR"/>
        </a:p>
      </dgm:t>
    </dgm:pt>
    <dgm:pt modelId="{8BFA58F3-094B-43DF-AF7D-F48A38579A1C}" type="pres">
      <dgm:prSet presAssocID="{268DC3ED-EFF9-4823-A13B-BD043F1E9045}" presName="acctTx" presStyleLbl="alignAcc1" presStyleIdx="3" presStyleCnt="4">
        <dgm:presLayoutVars>
          <dgm:bulletEnabled val="1"/>
        </dgm:presLayoutVars>
      </dgm:prSet>
      <dgm:spPr/>
      <dgm:t>
        <a:bodyPr/>
        <a:lstStyle/>
        <a:p>
          <a:endParaRPr lang="tr-TR"/>
        </a:p>
      </dgm:t>
    </dgm:pt>
    <dgm:pt modelId="{649FDC61-63A3-43DA-98AA-3C0CA30C3FD0}" type="pres">
      <dgm:prSet presAssocID="{268DC3ED-EFF9-4823-A13B-BD043F1E9045}" presName="level" presStyleLbl="node1" presStyleIdx="3" presStyleCnt="4">
        <dgm:presLayoutVars>
          <dgm:chMax val="1"/>
          <dgm:bulletEnabled val="1"/>
        </dgm:presLayoutVars>
      </dgm:prSet>
      <dgm:spPr/>
      <dgm:t>
        <a:bodyPr/>
        <a:lstStyle/>
        <a:p>
          <a:endParaRPr lang="tr-TR"/>
        </a:p>
      </dgm:t>
    </dgm:pt>
    <dgm:pt modelId="{0E5A6293-58AE-4E66-89D4-510E6B29D955}" type="pres">
      <dgm:prSet presAssocID="{268DC3ED-EFF9-4823-A13B-BD043F1E9045}" presName="levelTx" presStyleLbl="revTx" presStyleIdx="0" presStyleCnt="0">
        <dgm:presLayoutVars>
          <dgm:chMax val="1"/>
          <dgm:bulletEnabled val="1"/>
        </dgm:presLayoutVars>
      </dgm:prSet>
      <dgm:spPr/>
      <dgm:t>
        <a:bodyPr/>
        <a:lstStyle/>
        <a:p>
          <a:endParaRPr lang="tr-TR"/>
        </a:p>
      </dgm:t>
    </dgm:pt>
  </dgm:ptLst>
  <dgm:cxnLst>
    <dgm:cxn modelId="{66497038-28F5-4079-8221-0FE2108E1327}" srcId="{62E201DE-EBA1-4433-9CA8-47F362AD48BB}" destId="{840A0A3E-74DB-452C-A4B5-7FA8B4A89E07}" srcOrd="0" destOrd="0" parTransId="{F9BA7F72-F6F9-440C-9CB4-C9518C972D9A}" sibTransId="{68135652-645A-4B21-A308-AC592FDCA7E8}"/>
    <dgm:cxn modelId="{F3347B85-1255-4C49-8618-BDC2C66BBC8A}" type="presOf" srcId="{4F406E53-D8EC-46C4-8D77-C71640D64F1C}" destId="{31696214-24F7-4D63-8E53-A922B61A8C69}" srcOrd="0" destOrd="0" presId="urn:microsoft.com/office/officeart/2005/8/layout/pyramid1"/>
    <dgm:cxn modelId="{83E83BB3-A35E-4005-9D1F-0FBF1EB504F9}" srcId="{15DDB442-5E1A-4B49-8F08-E00AF8DC7CE1}" destId="{7F903A83-A064-491C-A0FA-78426C31BB8A}" srcOrd="0" destOrd="0" parTransId="{B1E1A2DB-89F8-4CAD-B259-556B9E920584}" sibTransId="{62CD4DC2-C28E-4A36-9CF8-742B6311615E}"/>
    <dgm:cxn modelId="{3D38F143-A0D3-4571-832E-7FA5F2D88FC2}" srcId="{62E201DE-EBA1-4433-9CA8-47F362AD48BB}" destId="{4F406E53-D8EC-46C4-8D77-C71640D64F1C}" srcOrd="2" destOrd="0" parTransId="{51303582-9102-4F31-93AB-A82D2145466D}" sibTransId="{7B11E042-EB79-4BEA-B818-A9F26749557A}"/>
    <dgm:cxn modelId="{CE92597D-88C0-4E91-8169-36D4D2027CF1}" srcId="{4F406E53-D8EC-46C4-8D77-C71640D64F1C}" destId="{C6CADD4C-EA16-4BCE-8C70-839F2E4E611E}" srcOrd="2" destOrd="0" parTransId="{D029C476-A5D1-4ED3-9CE6-35BACA54B6E1}" sibTransId="{5798AC43-F670-4265-B95D-BD85B4676A92}"/>
    <dgm:cxn modelId="{2CA699F9-12F0-4EFB-A5C1-F9E294B8788A}" srcId="{15DDB442-5E1A-4B49-8F08-E00AF8DC7CE1}" destId="{B1669463-AD81-41B7-99F4-23046DC50895}" srcOrd="2" destOrd="0" parTransId="{330EA5B7-6182-4F61-9C66-AB27F2436257}" sibTransId="{939637B4-1751-43B6-94A7-EDAE0B019474}"/>
    <dgm:cxn modelId="{7B80425B-D81F-403D-98DC-2C5DAC530A29}" srcId="{62E201DE-EBA1-4433-9CA8-47F362AD48BB}" destId="{15DDB442-5E1A-4B49-8F08-E00AF8DC7CE1}" srcOrd="1" destOrd="0" parTransId="{39F6D883-D6B0-4078-A255-1627C18FEEDB}" sibTransId="{DA704857-2FE9-4F14-B04C-F31CD5DFBC9B}"/>
    <dgm:cxn modelId="{28D19373-9450-442E-9D6E-9A7BB2E0BF5C}" type="presOf" srcId="{4F406E53-D8EC-46C4-8D77-C71640D64F1C}" destId="{9539230C-764B-4101-8E75-5518FDF12AE9}" srcOrd="1" destOrd="0" presId="urn:microsoft.com/office/officeart/2005/8/layout/pyramid1"/>
    <dgm:cxn modelId="{2A0328B2-D5E6-4A43-B4A4-2474386C05FD}" type="presOf" srcId="{840A0A3E-74DB-452C-A4B5-7FA8B4A89E07}" destId="{D1C26CCB-59F3-4A11-83BE-7083D2B64DC9}" srcOrd="0" destOrd="0" presId="urn:microsoft.com/office/officeart/2005/8/layout/pyramid1"/>
    <dgm:cxn modelId="{50F7702A-75E5-4013-9009-CD0BC62F4ABB}" type="presOf" srcId="{B1669463-AD81-41B7-99F4-23046DC50895}" destId="{D5443E09-F7C5-4F8A-968F-B6800C7B75B3}" srcOrd="0" destOrd="2" presId="urn:microsoft.com/office/officeart/2005/8/layout/pyramid1"/>
    <dgm:cxn modelId="{DE7FFC87-18C8-4EC1-8294-8C61CAFADAA4}" type="presOf" srcId="{43FF7C43-5E40-4DE5-BFBB-122D7849FDA9}" destId="{1E42D0CA-B02A-44E6-AAC0-B335D94B377E}" srcOrd="0" destOrd="0" presId="urn:microsoft.com/office/officeart/2005/8/layout/pyramid1"/>
    <dgm:cxn modelId="{0998C09D-7CE9-49A4-AA0A-4A5AD8413910}" type="presOf" srcId="{15DDB442-5E1A-4B49-8F08-E00AF8DC7CE1}" destId="{522FF70D-3AA3-445A-B9FC-575F428AA85C}" srcOrd="1" destOrd="0" presId="urn:microsoft.com/office/officeart/2005/8/layout/pyramid1"/>
    <dgm:cxn modelId="{377B23D1-84C1-4A54-AFC3-A1A99C1CF8BC}" type="presOf" srcId="{268DC3ED-EFF9-4823-A13B-BD043F1E9045}" destId="{649FDC61-63A3-43DA-98AA-3C0CA30C3FD0}" srcOrd="0" destOrd="0" presId="urn:microsoft.com/office/officeart/2005/8/layout/pyramid1"/>
    <dgm:cxn modelId="{0E2ADE2C-EC06-41AE-8A34-C6D815C9DA21}" type="presOf" srcId="{625DDCCA-55F2-4C8D-81B5-5F2EB1F1E9E7}" destId="{06D42539-97E5-4FBD-8421-13754650EDAD}" srcOrd="1" destOrd="0" presId="urn:microsoft.com/office/officeart/2005/8/layout/pyramid1"/>
    <dgm:cxn modelId="{6F11EA0D-3B66-4908-9BA5-6B2B2058591A}" type="presOf" srcId="{4D6FA8EE-82F2-4CC9-845A-C3DD708F7D0F}" destId="{06D42539-97E5-4FBD-8421-13754650EDAD}" srcOrd="1" destOrd="1" presId="urn:microsoft.com/office/officeart/2005/8/layout/pyramid1"/>
    <dgm:cxn modelId="{C1180CF1-95C9-4024-BB33-764A9A52CBD4}" type="presOf" srcId="{43FF7C43-5E40-4DE5-BFBB-122D7849FDA9}" destId="{F244955D-9FA4-4148-8A6F-33EE867A627F}" srcOrd="1" destOrd="0" presId="urn:microsoft.com/office/officeart/2005/8/layout/pyramid1"/>
    <dgm:cxn modelId="{9357BF89-32AF-4BED-B9F8-3D489DDEEB04}" type="presOf" srcId="{D46EA5D1-6756-4B79-B91B-BA98EE57FC83}" destId="{B9D9407F-8FC4-43E9-A15B-AE7D70808F30}" srcOrd="1" destOrd="1" presId="urn:microsoft.com/office/officeart/2005/8/layout/pyramid1"/>
    <dgm:cxn modelId="{6BD662FE-FD41-4F9A-A6A1-1DF571D8C545}" type="presOf" srcId="{B1669463-AD81-41B7-99F4-23046DC50895}" destId="{B9D9407F-8FC4-43E9-A15B-AE7D70808F30}" srcOrd="1" destOrd="2" presId="urn:microsoft.com/office/officeart/2005/8/layout/pyramid1"/>
    <dgm:cxn modelId="{118A49F8-D979-4BC6-97A3-D48EDAAB2EC8}" type="presOf" srcId="{6F5C664E-4E7E-4120-B0B9-88B1427CBA5E}" destId="{A84431A4-660D-4DF7-BC24-BD2BFE7CCA95}" srcOrd="0" destOrd="0" presId="urn:microsoft.com/office/officeart/2005/8/layout/pyramid1"/>
    <dgm:cxn modelId="{28452021-FA78-4672-9CBB-741537240235}" type="presOf" srcId="{C6CADD4C-EA16-4BCE-8C70-839F2E4E611E}" destId="{397BD3A4-DF33-411A-8BD2-BC8164CDC250}" srcOrd="0" destOrd="2" presId="urn:microsoft.com/office/officeart/2005/8/layout/pyramid1"/>
    <dgm:cxn modelId="{3FA8D1A4-DD03-4A2A-B334-505F54297EEF}" type="presOf" srcId="{15DDB442-5E1A-4B49-8F08-E00AF8DC7CE1}" destId="{B25B95A4-8F48-4EA8-992F-04A9A59CF2AE}" srcOrd="0" destOrd="0" presId="urn:microsoft.com/office/officeart/2005/8/layout/pyramid1"/>
    <dgm:cxn modelId="{8623D25E-2991-4EEB-907F-1B0528D7E818}" type="presOf" srcId="{2455A457-F84C-4C78-88A9-4767DD490DB5}" destId="{B9D9407F-8FC4-43E9-A15B-AE7D70808F30}" srcOrd="1" destOrd="3" presId="urn:microsoft.com/office/officeart/2005/8/layout/pyramid1"/>
    <dgm:cxn modelId="{6F786D78-7E28-42FD-B3BD-944A75460932}" srcId="{268DC3ED-EFF9-4823-A13B-BD043F1E9045}" destId="{6F5C664E-4E7E-4120-B0B9-88B1427CBA5E}" srcOrd="0" destOrd="0" parTransId="{1C9E5DDB-53FA-44C2-BD6C-CB1AF0FF4D5D}" sibTransId="{0B37C0B6-B39A-42D5-A58A-A30993618061}"/>
    <dgm:cxn modelId="{7B40BEE5-0C72-440D-8E71-32D953350D2E}" type="presOf" srcId="{2455A457-F84C-4C78-88A9-4767DD490DB5}" destId="{D5443E09-F7C5-4F8A-968F-B6800C7B75B3}" srcOrd="0" destOrd="3" presId="urn:microsoft.com/office/officeart/2005/8/layout/pyramid1"/>
    <dgm:cxn modelId="{D53D3112-3E7B-4AE0-BC33-B17DAD478412}" srcId="{840A0A3E-74DB-452C-A4B5-7FA8B4A89E07}" destId="{43FF7C43-5E40-4DE5-BFBB-122D7849FDA9}" srcOrd="0" destOrd="0" parTransId="{8F11A68F-66F7-4EC6-8EFF-859119C886B6}" sibTransId="{31F293CA-64CB-448A-952C-D0506EE0745A}"/>
    <dgm:cxn modelId="{79299C23-9FBD-4883-B668-3B4AC47F29BD}" type="presOf" srcId="{C6CADD4C-EA16-4BCE-8C70-839F2E4E611E}" destId="{06D42539-97E5-4FBD-8421-13754650EDAD}" srcOrd="1" destOrd="2" presId="urn:microsoft.com/office/officeart/2005/8/layout/pyramid1"/>
    <dgm:cxn modelId="{A8CB6A27-DA8D-451F-9BB1-DE070A99A0CF}" type="presOf" srcId="{625DDCCA-55F2-4C8D-81B5-5F2EB1F1E9E7}" destId="{397BD3A4-DF33-411A-8BD2-BC8164CDC250}" srcOrd="0" destOrd="0" presId="urn:microsoft.com/office/officeart/2005/8/layout/pyramid1"/>
    <dgm:cxn modelId="{1AA31E60-1FA3-4635-B33A-8FF3E26E3804}" type="presOf" srcId="{7F903A83-A064-491C-A0FA-78426C31BB8A}" destId="{D5443E09-F7C5-4F8A-968F-B6800C7B75B3}" srcOrd="0" destOrd="0" presId="urn:microsoft.com/office/officeart/2005/8/layout/pyramid1"/>
    <dgm:cxn modelId="{BB5266BD-FA25-41EF-801B-31FEFDF5C7FF}" type="presOf" srcId="{62E201DE-EBA1-4433-9CA8-47F362AD48BB}" destId="{BB66DA2B-48BF-4971-B351-BC6D4B9E977F}" srcOrd="0" destOrd="0" presId="urn:microsoft.com/office/officeart/2005/8/layout/pyramid1"/>
    <dgm:cxn modelId="{A47F7AF6-52EF-48CF-B8FE-2426CCF76F8C}" srcId="{4F406E53-D8EC-46C4-8D77-C71640D64F1C}" destId="{625DDCCA-55F2-4C8D-81B5-5F2EB1F1E9E7}" srcOrd="0" destOrd="0" parTransId="{E2A62FBD-1C18-482A-AE05-362D4FB5B907}" sibTransId="{2F0887C1-2953-4E89-BE5D-C11855F11E97}"/>
    <dgm:cxn modelId="{FA9F92EE-90A5-49CC-80A0-DBCF9332C30A}" srcId="{15DDB442-5E1A-4B49-8F08-E00AF8DC7CE1}" destId="{D46EA5D1-6756-4B79-B91B-BA98EE57FC83}" srcOrd="1" destOrd="0" parTransId="{53564F1F-B0F6-499B-81CF-B919E875F4EB}" sibTransId="{662D519B-1984-42F8-B5E0-A61E2790C0FE}"/>
    <dgm:cxn modelId="{1B4CB391-3DF8-4AB6-9E90-8521B70D0178}" srcId="{15DDB442-5E1A-4B49-8F08-E00AF8DC7CE1}" destId="{2455A457-F84C-4C78-88A9-4767DD490DB5}" srcOrd="3" destOrd="0" parTransId="{A23A3608-9D8C-47D7-9B45-E8FF23B21545}" sibTransId="{229187E2-4D0C-4129-872C-7D628A5EAF5B}"/>
    <dgm:cxn modelId="{C74B6D48-93A6-4779-811F-0E47CD6BA490}" type="presOf" srcId="{D46EA5D1-6756-4B79-B91B-BA98EE57FC83}" destId="{D5443E09-F7C5-4F8A-968F-B6800C7B75B3}" srcOrd="0" destOrd="1" presId="urn:microsoft.com/office/officeart/2005/8/layout/pyramid1"/>
    <dgm:cxn modelId="{1417E080-8645-4DDF-8C10-72FD436CEAF6}" type="presOf" srcId="{268DC3ED-EFF9-4823-A13B-BD043F1E9045}" destId="{0E5A6293-58AE-4E66-89D4-510E6B29D955}" srcOrd="1" destOrd="0" presId="urn:microsoft.com/office/officeart/2005/8/layout/pyramid1"/>
    <dgm:cxn modelId="{B14B3617-D825-4948-8003-F0AC279FDC67}" srcId="{62E201DE-EBA1-4433-9CA8-47F362AD48BB}" destId="{268DC3ED-EFF9-4823-A13B-BD043F1E9045}" srcOrd="3" destOrd="0" parTransId="{7E8C5BE8-3AB4-4B9D-BBB4-29DF4B2C7D95}" sibTransId="{69153750-AD65-4352-A75C-B2A4C2A2E49A}"/>
    <dgm:cxn modelId="{420F45B4-448B-4FC6-AC29-464653919DC2}" type="presOf" srcId="{4D6FA8EE-82F2-4CC9-845A-C3DD708F7D0F}" destId="{397BD3A4-DF33-411A-8BD2-BC8164CDC250}" srcOrd="0" destOrd="1" presId="urn:microsoft.com/office/officeart/2005/8/layout/pyramid1"/>
    <dgm:cxn modelId="{9786A27C-7E4D-434F-A288-003388A2333F}" srcId="{4F406E53-D8EC-46C4-8D77-C71640D64F1C}" destId="{4D6FA8EE-82F2-4CC9-845A-C3DD708F7D0F}" srcOrd="1" destOrd="0" parTransId="{89B58949-42B6-4673-BDD5-D16911EF722A}" sibTransId="{97F354E1-00AC-4FB3-8765-6BFB6EDA7DD7}"/>
    <dgm:cxn modelId="{184BA7D6-0EEF-42C9-8DA7-38453467EC9E}" type="presOf" srcId="{840A0A3E-74DB-452C-A4B5-7FA8B4A89E07}" destId="{F225AD1F-ED3A-4488-8CDA-D66F313E7E84}" srcOrd="1" destOrd="0" presId="urn:microsoft.com/office/officeart/2005/8/layout/pyramid1"/>
    <dgm:cxn modelId="{F3FFA5C4-55A1-4DFE-8E81-E5E20A601BBF}" type="presOf" srcId="{7F903A83-A064-491C-A0FA-78426C31BB8A}" destId="{B9D9407F-8FC4-43E9-A15B-AE7D70808F30}" srcOrd="1" destOrd="0" presId="urn:microsoft.com/office/officeart/2005/8/layout/pyramid1"/>
    <dgm:cxn modelId="{CAB49D5B-D843-46C9-892F-C14D45AF7E1D}" type="presOf" srcId="{6F5C664E-4E7E-4120-B0B9-88B1427CBA5E}" destId="{8BFA58F3-094B-43DF-AF7D-F48A38579A1C}" srcOrd="1" destOrd="0" presId="urn:microsoft.com/office/officeart/2005/8/layout/pyramid1"/>
    <dgm:cxn modelId="{85D246CE-CCCC-407C-BA8D-47D3B59237C2}" type="presParOf" srcId="{BB66DA2B-48BF-4971-B351-BC6D4B9E977F}" destId="{9400124C-683E-4CC2-A533-32A4712862EB}" srcOrd="0" destOrd="0" presId="urn:microsoft.com/office/officeart/2005/8/layout/pyramid1"/>
    <dgm:cxn modelId="{6404C3F5-BCB8-48D1-8746-E74BDE6C89BA}" type="presParOf" srcId="{9400124C-683E-4CC2-A533-32A4712862EB}" destId="{1E42D0CA-B02A-44E6-AAC0-B335D94B377E}" srcOrd="0" destOrd="0" presId="urn:microsoft.com/office/officeart/2005/8/layout/pyramid1"/>
    <dgm:cxn modelId="{3321F779-6C2E-4180-AD47-45F1561B130B}" type="presParOf" srcId="{9400124C-683E-4CC2-A533-32A4712862EB}" destId="{F244955D-9FA4-4148-8A6F-33EE867A627F}" srcOrd="1" destOrd="0" presId="urn:microsoft.com/office/officeart/2005/8/layout/pyramid1"/>
    <dgm:cxn modelId="{0F3DC231-AA20-4054-A1A9-0D5FD46147AC}" type="presParOf" srcId="{9400124C-683E-4CC2-A533-32A4712862EB}" destId="{D1C26CCB-59F3-4A11-83BE-7083D2B64DC9}" srcOrd="2" destOrd="0" presId="urn:microsoft.com/office/officeart/2005/8/layout/pyramid1"/>
    <dgm:cxn modelId="{7D62C402-F331-4856-9909-27E5FBE0BC6E}" type="presParOf" srcId="{9400124C-683E-4CC2-A533-32A4712862EB}" destId="{F225AD1F-ED3A-4488-8CDA-D66F313E7E84}" srcOrd="3" destOrd="0" presId="urn:microsoft.com/office/officeart/2005/8/layout/pyramid1"/>
    <dgm:cxn modelId="{B9BC2CEC-A045-4095-B881-659E9620926E}" type="presParOf" srcId="{BB66DA2B-48BF-4971-B351-BC6D4B9E977F}" destId="{89B63958-57E4-456C-BC79-48BE91BAE063}" srcOrd="1" destOrd="0" presId="urn:microsoft.com/office/officeart/2005/8/layout/pyramid1"/>
    <dgm:cxn modelId="{E2AA4187-C611-4F84-91A1-5B917329EDAC}" type="presParOf" srcId="{89B63958-57E4-456C-BC79-48BE91BAE063}" destId="{D5443E09-F7C5-4F8A-968F-B6800C7B75B3}" srcOrd="0" destOrd="0" presId="urn:microsoft.com/office/officeart/2005/8/layout/pyramid1"/>
    <dgm:cxn modelId="{E25C281F-859E-43F0-8C7A-194800710D93}" type="presParOf" srcId="{89B63958-57E4-456C-BC79-48BE91BAE063}" destId="{B9D9407F-8FC4-43E9-A15B-AE7D70808F30}" srcOrd="1" destOrd="0" presId="urn:microsoft.com/office/officeart/2005/8/layout/pyramid1"/>
    <dgm:cxn modelId="{5D03055C-E10A-44C8-B6A2-BB118C15BD66}" type="presParOf" srcId="{89B63958-57E4-456C-BC79-48BE91BAE063}" destId="{B25B95A4-8F48-4EA8-992F-04A9A59CF2AE}" srcOrd="2" destOrd="0" presId="urn:microsoft.com/office/officeart/2005/8/layout/pyramid1"/>
    <dgm:cxn modelId="{7CD16ADE-6FA9-4576-B568-57FED1055CD8}" type="presParOf" srcId="{89B63958-57E4-456C-BC79-48BE91BAE063}" destId="{522FF70D-3AA3-445A-B9FC-575F428AA85C}" srcOrd="3" destOrd="0" presId="urn:microsoft.com/office/officeart/2005/8/layout/pyramid1"/>
    <dgm:cxn modelId="{2D41AD94-7E41-4D5D-BBE3-4F209024B570}" type="presParOf" srcId="{BB66DA2B-48BF-4971-B351-BC6D4B9E977F}" destId="{3D0EDCB1-FBB7-47FA-B100-FDA7DB38843F}" srcOrd="2" destOrd="0" presId="urn:microsoft.com/office/officeart/2005/8/layout/pyramid1"/>
    <dgm:cxn modelId="{09E3D7A0-9A33-459E-B3A6-9A630B62A31D}" type="presParOf" srcId="{3D0EDCB1-FBB7-47FA-B100-FDA7DB38843F}" destId="{397BD3A4-DF33-411A-8BD2-BC8164CDC250}" srcOrd="0" destOrd="0" presId="urn:microsoft.com/office/officeart/2005/8/layout/pyramid1"/>
    <dgm:cxn modelId="{7A0AFACF-A964-422F-91DD-E42651291278}" type="presParOf" srcId="{3D0EDCB1-FBB7-47FA-B100-FDA7DB38843F}" destId="{06D42539-97E5-4FBD-8421-13754650EDAD}" srcOrd="1" destOrd="0" presId="urn:microsoft.com/office/officeart/2005/8/layout/pyramid1"/>
    <dgm:cxn modelId="{1993FE2A-7BF8-475B-B957-65B55D1FB6F3}" type="presParOf" srcId="{3D0EDCB1-FBB7-47FA-B100-FDA7DB38843F}" destId="{31696214-24F7-4D63-8E53-A922B61A8C69}" srcOrd="2" destOrd="0" presId="urn:microsoft.com/office/officeart/2005/8/layout/pyramid1"/>
    <dgm:cxn modelId="{C46EA39E-3A30-40B8-8B5A-15C9CF0A4AF8}" type="presParOf" srcId="{3D0EDCB1-FBB7-47FA-B100-FDA7DB38843F}" destId="{9539230C-764B-4101-8E75-5518FDF12AE9}" srcOrd="3" destOrd="0" presId="urn:microsoft.com/office/officeart/2005/8/layout/pyramid1"/>
    <dgm:cxn modelId="{381373AE-FBA1-44A9-88D5-55BC6B996CC1}" type="presParOf" srcId="{BB66DA2B-48BF-4971-B351-BC6D4B9E977F}" destId="{9070A75A-25C2-4D83-8A4A-EEC9BB5FF02E}" srcOrd="3" destOrd="0" presId="urn:microsoft.com/office/officeart/2005/8/layout/pyramid1"/>
    <dgm:cxn modelId="{86560ADF-16EA-42B0-8DB2-375D9E5BBBC8}" type="presParOf" srcId="{9070A75A-25C2-4D83-8A4A-EEC9BB5FF02E}" destId="{A84431A4-660D-4DF7-BC24-BD2BFE7CCA95}" srcOrd="0" destOrd="0" presId="urn:microsoft.com/office/officeart/2005/8/layout/pyramid1"/>
    <dgm:cxn modelId="{6B29E65B-B2F2-437C-95CA-E662749A3E98}" type="presParOf" srcId="{9070A75A-25C2-4D83-8A4A-EEC9BB5FF02E}" destId="{8BFA58F3-094B-43DF-AF7D-F48A38579A1C}" srcOrd="1" destOrd="0" presId="urn:microsoft.com/office/officeart/2005/8/layout/pyramid1"/>
    <dgm:cxn modelId="{0BF8C173-890A-4C69-9B5D-5F1D3A49F5D9}" type="presParOf" srcId="{9070A75A-25C2-4D83-8A4A-EEC9BB5FF02E}" destId="{649FDC61-63A3-43DA-98AA-3C0CA30C3FD0}" srcOrd="2" destOrd="0" presId="urn:microsoft.com/office/officeart/2005/8/layout/pyramid1"/>
    <dgm:cxn modelId="{5FD9CA1D-FC72-448D-B706-72DB721D6C80}" type="presParOf" srcId="{9070A75A-25C2-4D83-8A4A-EEC9BB5FF02E}" destId="{0E5A6293-58AE-4E66-89D4-510E6B29D955}" srcOrd="3" destOrd="0" presId="urn:microsoft.com/office/officeart/2005/8/layout/pyramid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0C9A5B4-481E-47E1-9450-F2F49D0EEB5B}" type="doc">
      <dgm:prSet loTypeId="urn:microsoft.com/office/officeart/2005/8/layout/orgChart1" loCatId="hierarchy" qsTypeId="urn:microsoft.com/office/officeart/2005/8/quickstyle/simple4" qsCatId="simple" csTypeId="urn:microsoft.com/office/officeart/2005/8/colors/accent5_3" csCatId="accent5" phldr="1"/>
      <dgm:spPr/>
      <dgm:t>
        <a:bodyPr/>
        <a:lstStyle/>
        <a:p>
          <a:endParaRPr lang="tr-TR"/>
        </a:p>
      </dgm:t>
    </dgm:pt>
    <dgm:pt modelId="{739BF93C-4FB1-4D74-9802-1C722C7282DD}">
      <dgm:prSet phldrT="[Metin]" custT="1"/>
      <dgm:spPr>
        <a:solidFill>
          <a:schemeClr val="tx2"/>
        </a:solidFill>
      </dgm:spPr>
      <dgm:t>
        <a:bodyPr/>
        <a:lstStyle/>
        <a:p>
          <a:r>
            <a:rPr lang="tr-TR" sz="1100" b="1"/>
            <a:t>İL AFAD MERKEZİ</a:t>
          </a:r>
        </a:p>
        <a:p>
          <a:r>
            <a:rPr lang="tr-TR" sz="1100" b="1"/>
            <a:t>(VALİ)</a:t>
          </a:r>
        </a:p>
      </dgm:t>
    </dgm:pt>
    <dgm:pt modelId="{864C8C24-61F3-44C6-BD0D-817DFBE885DE}" type="parTrans" cxnId="{60C474DB-3C2E-4D82-A0E1-610162F96260}">
      <dgm:prSet/>
      <dgm:spPr/>
      <dgm:t>
        <a:bodyPr/>
        <a:lstStyle/>
        <a:p>
          <a:endParaRPr lang="tr-TR"/>
        </a:p>
      </dgm:t>
    </dgm:pt>
    <dgm:pt modelId="{EC6B4086-D652-4836-AE3B-28B8131DC9FB}" type="sibTrans" cxnId="{60C474DB-3C2E-4D82-A0E1-610162F96260}">
      <dgm:prSet/>
      <dgm:spPr/>
      <dgm:t>
        <a:bodyPr/>
        <a:lstStyle/>
        <a:p>
          <a:endParaRPr lang="tr-TR"/>
        </a:p>
      </dgm:t>
    </dgm:pt>
    <dgm:pt modelId="{E30238FF-8219-4C7F-8973-68618A7C2229}">
      <dgm:prSet phldrT="[Metin]" custT="1"/>
      <dgm:spPr>
        <a:solidFill>
          <a:schemeClr val="accent5"/>
        </a:solidFill>
      </dgm:spPr>
      <dgm:t>
        <a:bodyPr/>
        <a:lstStyle/>
        <a:p>
          <a:r>
            <a:rPr lang="tr-TR" sz="900" b="1"/>
            <a:t>OPERASYON SERVİSİ</a:t>
          </a:r>
        </a:p>
      </dgm:t>
    </dgm:pt>
    <dgm:pt modelId="{16D5D504-A891-45A6-BBF6-6D2CC5963895}" type="parTrans" cxnId="{66C844CC-A6B5-4D7D-9F42-9575429A06FE}">
      <dgm:prSet/>
      <dgm:spPr/>
      <dgm:t>
        <a:bodyPr/>
        <a:lstStyle/>
        <a:p>
          <a:endParaRPr lang="tr-TR"/>
        </a:p>
      </dgm:t>
    </dgm:pt>
    <dgm:pt modelId="{AA55454D-8E17-41C9-9520-788C0CFE9131}" type="sibTrans" cxnId="{66C844CC-A6B5-4D7D-9F42-9575429A06FE}">
      <dgm:prSet/>
      <dgm:spPr/>
      <dgm:t>
        <a:bodyPr/>
        <a:lstStyle/>
        <a:p>
          <a:endParaRPr lang="tr-TR"/>
        </a:p>
      </dgm:t>
    </dgm:pt>
    <dgm:pt modelId="{1AF6079B-8896-46ED-8210-018A4C44D0FF}">
      <dgm:prSet phldrT="[Metin]" custT="1"/>
      <dgm:spPr>
        <a:solidFill>
          <a:schemeClr val="accent1"/>
        </a:solidFill>
      </dgm:spPr>
      <dgm:t>
        <a:bodyPr/>
        <a:lstStyle/>
        <a:p>
          <a:r>
            <a:rPr lang="tr-TR" sz="900" b="1"/>
            <a:t>LOJİSTİK VE BAKIM SERVİSİ</a:t>
          </a:r>
        </a:p>
      </dgm:t>
    </dgm:pt>
    <dgm:pt modelId="{B3899C7F-50F4-4F3D-A86E-0996810616FD}" type="parTrans" cxnId="{5CB74644-8712-4599-8971-F50862C51814}">
      <dgm:prSet/>
      <dgm:spPr/>
      <dgm:t>
        <a:bodyPr/>
        <a:lstStyle/>
        <a:p>
          <a:endParaRPr lang="tr-TR"/>
        </a:p>
      </dgm:t>
    </dgm:pt>
    <dgm:pt modelId="{3DDB415A-1479-498D-9758-00FB7C4F255F}" type="sibTrans" cxnId="{5CB74644-8712-4599-8971-F50862C51814}">
      <dgm:prSet/>
      <dgm:spPr/>
      <dgm:t>
        <a:bodyPr/>
        <a:lstStyle/>
        <a:p>
          <a:endParaRPr lang="tr-TR"/>
        </a:p>
      </dgm:t>
    </dgm:pt>
    <dgm:pt modelId="{C45F12C7-B5F8-4065-94F2-B027AE504215}">
      <dgm:prSet phldrT="[Metin]" custT="1"/>
      <dgm:spPr>
        <a:solidFill>
          <a:srgbClr val="0070C0"/>
        </a:solidFill>
      </dgm:spPr>
      <dgm:t>
        <a:bodyPr/>
        <a:lstStyle/>
        <a:p>
          <a:r>
            <a:rPr lang="tr-TR" sz="900" b="1"/>
            <a:t>BİLGİ VE PLANLAMA SERVİSİ</a:t>
          </a:r>
        </a:p>
      </dgm:t>
    </dgm:pt>
    <dgm:pt modelId="{3BEE8930-99D1-4B98-9FD7-5D6C9DF28175}" type="parTrans" cxnId="{63C6AB79-19FB-40AD-B3FD-2D24C2BDD218}">
      <dgm:prSet/>
      <dgm:spPr/>
      <dgm:t>
        <a:bodyPr/>
        <a:lstStyle/>
        <a:p>
          <a:endParaRPr lang="tr-TR"/>
        </a:p>
      </dgm:t>
    </dgm:pt>
    <dgm:pt modelId="{8B3002CE-A94D-4383-B815-AE8A3A01EDDE}" type="sibTrans" cxnId="{63C6AB79-19FB-40AD-B3FD-2D24C2BDD218}">
      <dgm:prSet/>
      <dgm:spPr/>
      <dgm:t>
        <a:bodyPr/>
        <a:lstStyle/>
        <a:p>
          <a:endParaRPr lang="tr-TR"/>
        </a:p>
      </dgm:t>
    </dgm:pt>
    <dgm:pt modelId="{5B63189D-94CE-4B86-B7BB-FC1149E744C0}">
      <dgm:prSet phldrT="[Metin]" custT="1"/>
      <dgm:spPr>
        <a:solidFill>
          <a:schemeClr val="accent5">
            <a:lumMod val="75000"/>
          </a:schemeClr>
        </a:solidFill>
      </dgm:spPr>
      <dgm:t>
        <a:bodyPr/>
        <a:lstStyle/>
        <a:p>
          <a:r>
            <a:rPr lang="tr-TR" sz="900" b="1"/>
            <a:t>FİNANS VE İDARİ İŞLER SERVİSİ</a:t>
          </a:r>
        </a:p>
      </dgm:t>
    </dgm:pt>
    <dgm:pt modelId="{81DF6807-687E-43F7-BD04-D4A3C4FCD98F}" type="parTrans" cxnId="{FBB11618-E55D-4B3C-9683-569C9F10337A}">
      <dgm:prSet/>
      <dgm:spPr/>
      <dgm:t>
        <a:bodyPr/>
        <a:lstStyle/>
        <a:p>
          <a:endParaRPr lang="tr-TR"/>
        </a:p>
      </dgm:t>
    </dgm:pt>
    <dgm:pt modelId="{C10FD7AD-DB78-46AE-A6C8-9B168511C4FE}" type="sibTrans" cxnId="{FBB11618-E55D-4B3C-9683-569C9F10337A}">
      <dgm:prSet/>
      <dgm:spPr/>
      <dgm:t>
        <a:bodyPr/>
        <a:lstStyle/>
        <a:p>
          <a:endParaRPr lang="tr-TR"/>
        </a:p>
      </dgm:t>
    </dgm:pt>
    <dgm:pt modelId="{7850E68A-3EF8-496E-9D4C-C16F28AE5AA8}">
      <dgm:prSet phldrT="[Metin]" custT="1"/>
      <dgm:spPr>
        <a:solidFill>
          <a:schemeClr val="accent5">
            <a:lumMod val="75000"/>
          </a:schemeClr>
        </a:solidFill>
      </dgm:spPr>
      <dgm:t>
        <a:bodyPr/>
        <a:lstStyle/>
        <a:p>
          <a:endParaRPr lang="tr-TR" sz="700"/>
        </a:p>
        <a:p>
          <a:r>
            <a:rPr lang="tr-TR" sz="700"/>
            <a:t>AFET FİNANS VE KAYNAK YÖNETİMİ GRUBU</a:t>
          </a:r>
          <a:br>
            <a:rPr lang="tr-TR" sz="700"/>
          </a:br>
          <a:r>
            <a:rPr lang="tr-TR" sz="700"/>
            <a:t/>
          </a:r>
          <a:br>
            <a:rPr lang="tr-TR" sz="700"/>
          </a:br>
          <a:endParaRPr lang="tr-TR" sz="700"/>
        </a:p>
      </dgm:t>
    </dgm:pt>
    <dgm:pt modelId="{776CA28C-B34B-417F-AA57-0ADEB225C978}" type="parTrans" cxnId="{D34030CE-7380-4975-B165-C6635028FF03}">
      <dgm:prSet/>
      <dgm:spPr/>
      <dgm:t>
        <a:bodyPr/>
        <a:lstStyle/>
        <a:p>
          <a:endParaRPr lang="tr-TR"/>
        </a:p>
      </dgm:t>
    </dgm:pt>
    <dgm:pt modelId="{C110D316-1956-447B-BB93-D64D7D759CD9}" type="sibTrans" cxnId="{D34030CE-7380-4975-B165-C6635028FF03}">
      <dgm:prSet/>
      <dgm:spPr/>
      <dgm:t>
        <a:bodyPr/>
        <a:lstStyle/>
        <a:p>
          <a:endParaRPr lang="tr-TR"/>
        </a:p>
      </dgm:t>
    </dgm:pt>
    <dgm:pt modelId="{11D985F3-4CF6-4F84-BBA6-DADC06329F0B}">
      <dgm:prSet phldrT="[Metin]" custT="1"/>
      <dgm:spPr>
        <a:solidFill>
          <a:schemeClr val="accent5">
            <a:lumMod val="75000"/>
          </a:schemeClr>
        </a:solidFill>
      </dgm:spPr>
      <dgm:t>
        <a:bodyPr/>
        <a:lstStyle/>
        <a:p>
          <a:r>
            <a:rPr lang="tr-TR" sz="700"/>
            <a:t>AFET ZARAR TESPİT GRUBU</a:t>
          </a:r>
          <a:br>
            <a:rPr lang="tr-TR" sz="700"/>
          </a:br>
          <a:r>
            <a:rPr lang="tr-TR" sz="700"/>
            <a:t/>
          </a:r>
          <a:br>
            <a:rPr lang="tr-TR" sz="700"/>
          </a:br>
          <a:endParaRPr lang="tr-TR" sz="700"/>
        </a:p>
      </dgm:t>
    </dgm:pt>
    <dgm:pt modelId="{0A409D5C-F087-4F0D-B16C-5323815F3CCF}" type="parTrans" cxnId="{FCA98E84-BB1D-4D1D-8CBE-5582C36E4C29}">
      <dgm:prSet/>
      <dgm:spPr/>
      <dgm:t>
        <a:bodyPr/>
        <a:lstStyle/>
        <a:p>
          <a:endParaRPr lang="tr-TR"/>
        </a:p>
      </dgm:t>
    </dgm:pt>
    <dgm:pt modelId="{8FD1386F-6D98-46B8-856D-64555ABAD0AF}" type="sibTrans" cxnId="{FCA98E84-BB1D-4D1D-8CBE-5582C36E4C29}">
      <dgm:prSet/>
      <dgm:spPr/>
      <dgm:t>
        <a:bodyPr/>
        <a:lstStyle/>
        <a:p>
          <a:endParaRPr lang="tr-TR"/>
        </a:p>
      </dgm:t>
    </dgm:pt>
    <dgm:pt modelId="{99E0D916-B5E2-4493-A400-F60D1B75636D}">
      <dgm:prSet phldrT="[Metin]" custT="1"/>
      <dgm:spPr>
        <a:solidFill>
          <a:srgbClr val="0070C0"/>
        </a:solidFill>
      </dgm:spPr>
      <dgm:t>
        <a:bodyPr/>
        <a:lstStyle/>
        <a:p>
          <a:r>
            <a:rPr lang="tr-TR" sz="700"/>
            <a:t>AFET İLETİŞİM GRUBU</a:t>
          </a:r>
          <a:br>
            <a:rPr lang="tr-TR" sz="700"/>
          </a:br>
          <a:endParaRPr lang="tr-TR" sz="700"/>
        </a:p>
      </dgm:t>
    </dgm:pt>
    <dgm:pt modelId="{F8500CC7-E0F1-497B-AA32-D8862DEA6293}" type="parTrans" cxnId="{FE2B5C96-D2A8-4773-91F2-E0BD4069368E}">
      <dgm:prSet/>
      <dgm:spPr/>
      <dgm:t>
        <a:bodyPr/>
        <a:lstStyle/>
        <a:p>
          <a:endParaRPr lang="tr-TR"/>
        </a:p>
      </dgm:t>
    </dgm:pt>
    <dgm:pt modelId="{9A615F55-96BD-415A-8113-F017B18A1041}" type="sibTrans" cxnId="{FE2B5C96-D2A8-4773-91F2-E0BD4069368E}">
      <dgm:prSet/>
      <dgm:spPr/>
      <dgm:t>
        <a:bodyPr/>
        <a:lstStyle/>
        <a:p>
          <a:endParaRPr lang="tr-TR"/>
        </a:p>
      </dgm:t>
    </dgm:pt>
    <dgm:pt modelId="{80A69E66-F121-44A6-AF6B-5EE43C15F6F8}">
      <dgm:prSet phldrT="[Metin]" custT="1"/>
      <dgm:spPr>
        <a:solidFill>
          <a:schemeClr val="accent1"/>
        </a:solidFill>
      </dgm:spPr>
      <dgm:t>
        <a:bodyPr/>
        <a:lstStyle/>
        <a:p>
          <a:endParaRPr lang="tr-TR" sz="700"/>
        </a:p>
        <a:p>
          <a:r>
            <a:rPr lang="tr-TR" sz="700"/>
            <a:t>AFET TEKNİK DESTEK VE İKMAL  GRUBU</a:t>
          </a:r>
          <a:br>
            <a:rPr lang="tr-TR" sz="700"/>
          </a:br>
          <a:r>
            <a:rPr lang="tr-TR" sz="700"/>
            <a:t/>
          </a:r>
          <a:br>
            <a:rPr lang="tr-TR" sz="700"/>
          </a:br>
          <a:endParaRPr lang="tr-TR" sz="700"/>
        </a:p>
      </dgm:t>
    </dgm:pt>
    <dgm:pt modelId="{BB3F3C42-639A-4CC9-9806-45534ECB541B}" type="parTrans" cxnId="{60F33704-2A88-484F-8DF5-C16A27B1F683}">
      <dgm:prSet/>
      <dgm:spPr/>
      <dgm:t>
        <a:bodyPr/>
        <a:lstStyle/>
        <a:p>
          <a:endParaRPr lang="tr-TR"/>
        </a:p>
      </dgm:t>
    </dgm:pt>
    <dgm:pt modelId="{9DC483B8-AD3C-41DC-B70D-2A323AB95CCC}" type="sibTrans" cxnId="{60F33704-2A88-484F-8DF5-C16A27B1F683}">
      <dgm:prSet/>
      <dgm:spPr/>
      <dgm:t>
        <a:bodyPr/>
        <a:lstStyle/>
        <a:p>
          <a:endParaRPr lang="tr-TR"/>
        </a:p>
      </dgm:t>
    </dgm:pt>
    <dgm:pt modelId="{A0454042-8C99-4F3A-9628-537A2D49AC97}">
      <dgm:prSet phldrT="[Metin]" custT="1"/>
      <dgm:spPr>
        <a:solidFill>
          <a:schemeClr val="accent1"/>
        </a:solidFill>
      </dgm:spPr>
      <dgm:t>
        <a:bodyPr/>
        <a:lstStyle/>
        <a:p>
          <a:endParaRPr lang="tr-TR" sz="700"/>
        </a:p>
        <a:p>
          <a:r>
            <a:rPr lang="tr-TR" sz="700"/>
            <a:t>AFET AYNİ BAĞIŞ DEPO YÖNETİMİ VE DAĞITIM GRUBU</a:t>
          </a:r>
          <a:br>
            <a:rPr lang="tr-TR" sz="700"/>
          </a:br>
          <a:r>
            <a:rPr lang="tr-TR" sz="700"/>
            <a:t/>
          </a:r>
          <a:br>
            <a:rPr lang="tr-TR" sz="700"/>
          </a:br>
          <a:endParaRPr lang="tr-TR" sz="700"/>
        </a:p>
      </dgm:t>
    </dgm:pt>
    <dgm:pt modelId="{1747367C-B8B6-4065-B0C9-620327931CF8}" type="parTrans" cxnId="{C42AA665-C91D-4945-A363-36A26913A5AE}">
      <dgm:prSet/>
      <dgm:spPr/>
      <dgm:t>
        <a:bodyPr/>
        <a:lstStyle/>
        <a:p>
          <a:endParaRPr lang="tr-TR"/>
        </a:p>
      </dgm:t>
    </dgm:pt>
    <dgm:pt modelId="{156ABCC8-C268-4B81-ACEE-226B9996A705}" type="sibTrans" cxnId="{C42AA665-C91D-4945-A363-36A26913A5AE}">
      <dgm:prSet/>
      <dgm:spPr/>
      <dgm:t>
        <a:bodyPr/>
        <a:lstStyle/>
        <a:p>
          <a:endParaRPr lang="tr-TR"/>
        </a:p>
      </dgm:t>
    </dgm:pt>
    <dgm:pt modelId="{687A6401-B815-4B8D-832B-D9F8227513BF}">
      <dgm:prSet phldrT="[Metin]" custT="1"/>
      <dgm:spPr>
        <a:solidFill>
          <a:schemeClr val="accent5"/>
        </a:solidFill>
      </dgm:spPr>
      <dgm:t>
        <a:bodyPr/>
        <a:lstStyle/>
        <a:p>
          <a:r>
            <a:rPr lang="tr-TR" sz="900"/>
            <a:t>ACİL DURUM ÇALIŞMA GRUPLARI</a:t>
          </a:r>
        </a:p>
      </dgm:t>
    </dgm:pt>
    <dgm:pt modelId="{4C5DDA59-DECC-4FEF-AD39-ABAE58419C12}" type="parTrans" cxnId="{2AA0568D-FA15-4B43-A023-78934B59EB05}">
      <dgm:prSet/>
      <dgm:spPr/>
      <dgm:t>
        <a:bodyPr/>
        <a:lstStyle/>
        <a:p>
          <a:endParaRPr lang="tr-TR"/>
        </a:p>
      </dgm:t>
    </dgm:pt>
    <dgm:pt modelId="{9C765099-E11F-4A2C-823F-E1768A14955C}" type="sibTrans" cxnId="{2AA0568D-FA15-4B43-A023-78934B59EB05}">
      <dgm:prSet/>
      <dgm:spPr/>
      <dgm:t>
        <a:bodyPr/>
        <a:lstStyle/>
        <a:p>
          <a:endParaRPr lang="tr-TR"/>
        </a:p>
      </dgm:t>
    </dgm:pt>
    <dgm:pt modelId="{DE7B9143-67FE-43B5-8FA0-47E268C4A74E}">
      <dgm:prSet phldrT="[Metin]" custT="1"/>
      <dgm:spPr>
        <a:solidFill>
          <a:schemeClr val="accent5"/>
        </a:solidFill>
      </dgm:spPr>
      <dgm:t>
        <a:bodyPr/>
        <a:lstStyle/>
        <a:p>
          <a:r>
            <a:rPr lang="tr-TR" sz="900"/>
            <a:t>ÖN İYİLEŞTİRME ÇALIŞMA GRUPLARI</a:t>
          </a:r>
        </a:p>
      </dgm:t>
    </dgm:pt>
    <dgm:pt modelId="{8691C6D9-5C87-43D5-8FEE-A05E2CA82B39}" type="parTrans" cxnId="{59F94EC4-5A76-4B8F-AE64-3FE74CBF138A}">
      <dgm:prSet/>
      <dgm:spPr/>
      <dgm:t>
        <a:bodyPr/>
        <a:lstStyle/>
        <a:p>
          <a:endParaRPr lang="tr-TR"/>
        </a:p>
      </dgm:t>
    </dgm:pt>
    <dgm:pt modelId="{BE9FBF04-45E2-4D54-A9AF-7086A6AA2D4C}" type="sibTrans" cxnId="{59F94EC4-5A76-4B8F-AE64-3FE74CBF138A}">
      <dgm:prSet/>
      <dgm:spPr/>
      <dgm:t>
        <a:bodyPr/>
        <a:lstStyle/>
        <a:p>
          <a:endParaRPr lang="tr-TR"/>
        </a:p>
      </dgm:t>
    </dgm:pt>
    <dgm:pt modelId="{C9307CA9-3DE9-44AD-B2D0-03ED55A3E112}">
      <dgm:prSet phldrT="[Metin]" custT="1"/>
      <dgm:spPr>
        <a:solidFill>
          <a:schemeClr val="accent5"/>
        </a:solidFill>
      </dgm:spPr>
      <dgm:t>
        <a:bodyPr/>
        <a:lstStyle/>
        <a:p>
          <a:r>
            <a:rPr lang="tr-TR" sz="700"/>
            <a:t>AFET HABERLEŞME </a:t>
          </a:r>
        </a:p>
        <a:p>
          <a:r>
            <a:rPr lang="tr-TR" sz="700"/>
            <a:t>GRUBU</a:t>
          </a:r>
          <a:br>
            <a:rPr lang="tr-TR" sz="700"/>
          </a:br>
          <a:endParaRPr lang="tr-TR" sz="700"/>
        </a:p>
      </dgm:t>
    </dgm:pt>
    <dgm:pt modelId="{E8F11D33-26CE-44E2-8918-BFDBCC50BE17}" type="parTrans" cxnId="{8C6B9A1B-F0B2-439F-869A-D8BF47D40CF9}">
      <dgm:prSet/>
      <dgm:spPr/>
      <dgm:t>
        <a:bodyPr/>
        <a:lstStyle/>
        <a:p>
          <a:endParaRPr lang="tr-TR"/>
        </a:p>
      </dgm:t>
    </dgm:pt>
    <dgm:pt modelId="{AB4F8768-D6DC-4691-8EFE-4BEA6E2EAC54}" type="sibTrans" cxnId="{8C6B9A1B-F0B2-439F-869A-D8BF47D40CF9}">
      <dgm:prSet/>
      <dgm:spPr/>
      <dgm:t>
        <a:bodyPr/>
        <a:lstStyle/>
        <a:p>
          <a:endParaRPr lang="tr-TR"/>
        </a:p>
      </dgm:t>
    </dgm:pt>
    <dgm:pt modelId="{F30294E4-1AA7-4F37-84EE-561B3DFAB2C3}">
      <dgm:prSet phldrT="[Metin]" custT="1"/>
      <dgm:spPr>
        <a:solidFill>
          <a:schemeClr val="accent5"/>
        </a:solidFill>
      </dgm:spPr>
      <dgm:t>
        <a:bodyPr/>
        <a:lstStyle/>
        <a:p>
          <a:r>
            <a:rPr lang="tr-TR" sz="700"/>
            <a:t>AFET ULAŞIM ALT YAPI GRUBU</a:t>
          </a:r>
        </a:p>
      </dgm:t>
    </dgm:pt>
    <dgm:pt modelId="{6FA97C32-CA8B-45EA-A8B4-53C381786D8D}" type="parTrans" cxnId="{808DA5B8-D3B6-4DAF-9E6F-0ECA959BE1BD}">
      <dgm:prSet/>
      <dgm:spPr/>
      <dgm:t>
        <a:bodyPr/>
        <a:lstStyle/>
        <a:p>
          <a:endParaRPr lang="tr-TR"/>
        </a:p>
      </dgm:t>
    </dgm:pt>
    <dgm:pt modelId="{C0D6B94C-AAE8-4021-9CF1-49E3992D0DE2}" type="sibTrans" cxnId="{808DA5B8-D3B6-4DAF-9E6F-0ECA959BE1BD}">
      <dgm:prSet/>
      <dgm:spPr/>
      <dgm:t>
        <a:bodyPr/>
        <a:lstStyle/>
        <a:p>
          <a:endParaRPr lang="tr-TR"/>
        </a:p>
      </dgm:t>
    </dgm:pt>
    <dgm:pt modelId="{E3690F8F-1E09-4019-9FB4-5F1680134607}">
      <dgm:prSet phldrT="[Metin]" custT="1"/>
      <dgm:spPr>
        <a:solidFill>
          <a:schemeClr val="accent5"/>
        </a:solidFill>
      </dgm:spPr>
      <dgm:t>
        <a:bodyPr/>
        <a:lstStyle/>
        <a:p>
          <a:endParaRPr lang="tr-TR" sz="700"/>
        </a:p>
        <a:p>
          <a:r>
            <a:rPr lang="tr-TR" sz="700"/>
            <a:t>AFET YANGIN GRUBU</a:t>
          </a:r>
          <a:br>
            <a:rPr lang="tr-TR" sz="700"/>
          </a:br>
          <a:r>
            <a:rPr lang="tr-TR" sz="700"/>
            <a:t/>
          </a:r>
          <a:br>
            <a:rPr lang="tr-TR" sz="700"/>
          </a:br>
          <a:endParaRPr lang="tr-TR" sz="700"/>
        </a:p>
      </dgm:t>
    </dgm:pt>
    <dgm:pt modelId="{4A165079-BF92-4A2B-A654-763642196296}" type="parTrans" cxnId="{36FF3839-7693-4DA7-884A-32F7BBCF364B}">
      <dgm:prSet/>
      <dgm:spPr/>
      <dgm:t>
        <a:bodyPr/>
        <a:lstStyle/>
        <a:p>
          <a:endParaRPr lang="tr-TR"/>
        </a:p>
      </dgm:t>
    </dgm:pt>
    <dgm:pt modelId="{4456C51A-6B92-48A1-939B-D34CAE09B35D}" type="sibTrans" cxnId="{36FF3839-7693-4DA7-884A-32F7BBCF364B}">
      <dgm:prSet/>
      <dgm:spPr/>
      <dgm:t>
        <a:bodyPr/>
        <a:lstStyle/>
        <a:p>
          <a:endParaRPr lang="tr-TR"/>
        </a:p>
      </dgm:t>
    </dgm:pt>
    <dgm:pt modelId="{EB3A7557-CE95-43E4-B142-C4D158EEE300}">
      <dgm:prSet phldrT="[Metin]" custT="1"/>
      <dgm:spPr>
        <a:solidFill>
          <a:schemeClr val="accent5"/>
        </a:solidFill>
      </dgm:spPr>
      <dgm:t>
        <a:bodyPr/>
        <a:lstStyle/>
        <a:p>
          <a:endParaRPr lang="tr-TR" sz="700"/>
        </a:p>
        <a:p>
          <a:r>
            <a:rPr lang="tr-TR" sz="700"/>
            <a:t>AFET GÜVENLİK VE TRAFİK GRUBU</a:t>
          </a:r>
          <a:br>
            <a:rPr lang="tr-TR" sz="700"/>
          </a:br>
          <a:r>
            <a:rPr lang="tr-TR" sz="700"/>
            <a:t/>
          </a:r>
          <a:br>
            <a:rPr lang="tr-TR" sz="700"/>
          </a:br>
          <a:endParaRPr lang="tr-TR" sz="700"/>
        </a:p>
      </dgm:t>
    </dgm:pt>
    <dgm:pt modelId="{323E892A-B9F2-4710-B23E-AAB1735B7991}" type="parTrans" cxnId="{AD15081E-34BB-40E5-9404-67D8D98B86A7}">
      <dgm:prSet/>
      <dgm:spPr/>
      <dgm:t>
        <a:bodyPr/>
        <a:lstStyle/>
        <a:p>
          <a:endParaRPr lang="tr-TR"/>
        </a:p>
      </dgm:t>
    </dgm:pt>
    <dgm:pt modelId="{0287B714-76FE-4097-9469-850775230FBF}" type="sibTrans" cxnId="{AD15081E-34BB-40E5-9404-67D8D98B86A7}">
      <dgm:prSet/>
      <dgm:spPr/>
      <dgm:t>
        <a:bodyPr/>
        <a:lstStyle/>
        <a:p>
          <a:endParaRPr lang="tr-TR"/>
        </a:p>
      </dgm:t>
    </dgm:pt>
    <dgm:pt modelId="{9B965063-9460-4278-A556-6346E5FFE2DF}">
      <dgm:prSet phldrT="[Metin]" custT="1"/>
      <dgm:spPr>
        <a:solidFill>
          <a:schemeClr val="accent5"/>
        </a:solidFill>
      </dgm:spPr>
      <dgm:t>
        <a:bodyPr/>
        <a:lstStyle/>
        <a:p>
          <a:endParaRPr lang="tr-TR" sz="700"/>
        </a:p>
        <a:p>
          <a:r>
            <a:rPr lang="tr-TR" sz="700"/>
            <a:t>AFET ARAMA VE KURTARMA  GRUBU</a:t>
          </a:r>
          <a:br>
            <a:rPr lang="tr-TR" sz="700"/>
          </a:br>
          <a:r>
            <a:rPr lang="tr-TR" sz="700"/>
            <a:t/>
          </a:r>
          <a:br>
            <a:rPr lang="tr-TR" sz="700"/>
          </a:br>
          <a:endParaRPr lang="tr-TR" sz="700"/>
        </a:p>
      </dgm:t>
    </dgm:pt>
    <dgm:pt modelId="{1F3476BE-71AD-4273-9399-D942E437E857}" type="parTrans" cxnId="{74D8905F-C87C-4037-AB7D-51E7B23C4989}">
      <dgm:prSet/>
      <dgm:spPr/>
      <dgm:t>
        <a:bodyPr/>
        <a:lstStyle/>
        <a:p>
          <a:endParaRPr lang="tr-TR"/>
        </a:p>
      </dgm:t>
    </dgm:pt>
    <dgm:pt modelId="{C47FC424-D227-474D-A8FF-2B3013312F37}" type="sibTrans" cxnId="{74D8905F-C87C-4037-AB7D-51E7B23C4989}">
      <dgm:prSet/>
      <dgm:spPr/>
      <dgm:t>
        <a:bodyPr/>
        <a:lstStyle/>
        <a:p>
          <a:endParaRPr lang="tr-TR"/>
        </a:p>
      </dgm:t>
    </dgm:pt>
    <dgm:pt modelId="{E2E22239-4A43-44EA-AA4E-D415AC5EDFFA}">
      <dgm:prSet phldrT="[Metin]" custT="1"/>
      <dgm:spPr>
        <a:solidFill>
          <a:schemeClr val="accent5"/>
        </a:solidFill>
      </dgm:spPr>
      <dgm:t>
        <a:bodyPr/>
        <a:lstStyle/>
        <a:p>
          <a:endParaRPr lang="tr-TR" sz="700"/>
        </a:p>
        <a:p>
          <a:r>
            <a:rPr lang="tr-TR" sz="700"/>
            <a:t>AFET TAHLİYE VE YERLEŞTİRME PLANLAMA GRUBU</a:t>
          </a:r>
          <a:br>
            <a:rPr lang="tr-TR" sz="700"/>
          </a:br>
          <a:r>
            <a:rPr lang="tr-TR" sz="700"/>
            <a:t/>
          </a:r>
          <a:br>
            <a:rPr lang="tr-TR" sz="700"/>
          </a:br>
          <a:endParaRPr lang="tr-TR" sz="700"/>
        </a:p>
      </dgm:t>
    </dgm:pt>
    <dgm:pt modelId="{678EA6D4-429E-423B-AD91-A6152EB8AA5D}" type="parTrans" cxnId="{17F2AC7D-B1D2-404A-BB4E-7CD5F65B386C}">
      <dgm:prSet/>
      <dgm:spPr/>
      <dgm:t>
        <a:bodyPr/>
        <a:lstStyle/>
        <a:p>
          <a:endParaRPr lang="tr-TR"/>
        </a:p>
      </dgm:t>
    </dgm:pt>
    <dgm:pt modelId="{896A0E31-5786-437F-8517-C77F3A47BB4B}" type="sibTrans" cxnId="{17F2AC7D-B1D2-404A-BB4E-7CD5F65B386C}">
      <dgm:prSet/>
      <dgm:spPr/>
      <dgm:t>
        <a:bodyPr/>
        <a:lstStyle/>
        <a:p>
          <a:endParaRPr lang="tr-TR"/>
        </a:p>
      </dgm:t>
    </dgm:pt>
    <dgm:pt modelId="{C7D82A5C-06C5-436D-BC5C-FBA7BD9A6154}">
      <dgm:prSet phldrT="[Metin]" custT="1"/>
      <dgm:spPr>
        <a:solidFill>
          <a:schemeClr val="accent5"/>
        </a:solidFill>
      </dgm:spPr>
      <dgm:t>
        <a:bodyPr/>
        <a:lstStyle/>
        <a:p>
          <a:endParaRPr lang="tr-TR" sz="700"/>
        </a:p>
        <a:p>
          <a:r>
            <a:rPr lang="tr-TR" sz="700"/>
            <a:t>AFET ENERJİ GRUBU</a:t>
          </a:r>
          <a:br>
            <a:rPr lang="tr-TR" sz="700"/>
          </a:br>
          <a:r>
            <a:rPr lang="tr-TR" sz="700"/>
            <a:t/>
          </a:r>
          <a:br>
            <a:rPr lang="tr-TR" sz="700"/>
          </a:br>
          <a:endParaRPr lang="tr-TR" sz="700"/>
        </a:p>
      </dgm:t>
    </dgm:pt>
    <dgm:pt modelId="{7A18A328-5B9C-4D29-AA24-2861141D01C7}" type="parTrans" cxnId="{6EF2E039-58CF-4EFF-819D-15022E80EB17}">
      <dgm:prSet/>
      <dgm:spPr/>
      <dgm:t>
        <a:bodyPr/>
        <a:lstStyle/>
        <a:p>
          <a:endParaRPr lang="tr-TR"/>
        </a:p>
      </dgm:t>
    </dgm:pt>
    <dgm:pt modelId="{13F3FAF7-9F2B-4D44-A975-40D9D70A03FA}" type="sibTrans" cxnId="{6EF2E039-58CF-4EFF-819D-15022E80EB17}">
      <dgm:prSet/>
      <dgm:spPr/>
      <dgm:t>
        <a:bodyPr/>
        <a:lstStyle/>
        <a:p>
          <a:endParaRPr lang="tr-TR"/>
        </a:p>
      </dgm:t>
    </dgm:pt>
    <dgm:pt modelId="{F4F31ADC-339F-4FC5-8708-FBF431B447CA}">
      <dgm:prSet phldrT="[Metin]" custT="1"/>
      <dgm:spPr>
        <a:solidFill>
          <a:schemeClr val="accent5"/>
        </a:solidFill>
      </dgm:spPr>
      <dgm:t>
        <a:bodyPr/>
        <a:lstStyle/>
        <a:p>
          <a:r>
            <a:rPr lang="tr-TR" sz="700"/>
            <a:t>AFET  SAĞLIK GRUBU</a:t>
          </a:r>
          <a:br>
            <a:rPr lang="tr-TR" sz="700"/>
          </a:br>
          <a:endParaRPr lang="tr-TR" sz="700"/>
        </a:p>
      </dgm:t>
    </dgm:pt>
    <dgm:pt modelId="{FF8037ED-629B-4070-9D56-298A100042DD}" type="parTrans" cxnId="{2DF089B5-3028-40DC-8433-A8C7E964E950}">
      <dgm:prSet/>
      <dgm:spPr/>
      <dgm:t>
        <a:bodyPr/>
        <a:lstStyle/>
        <a:p>
          <a:endParaRPr lang="tr-TR"/>
        </a:p>
      </dgm:t>
    </dgm:pt>
    <dgm:pt modelId="{D3DE61C2-DD6C-4AE4-BD61-E8C7BB56004F}" type="sibTrans" cxnId="{2DF089B5-3028-40DC-8433-A8C7E964E950}">
      <dgm:prSet/>
      <dgm:spPr/>
      <dgm:t>
        <a:bodyPr/>
        <a:lstStyle/>
        <a:p>
          <a:endParaRPr lang="tr-TR"/>
        </a:p>
      </dgm:t>
    </dgm:pt>
    <dgm:pt modelId="{57CA6055-C4CE-4762-915A-67F34F7A884F}">
      <dgm:prSet phldrT="[Metin]" custT="1"/>
      <dgm:spPr>
        <a:solidFill>
          <a:schemeClr val="accent5"/>
        </a:solidFill>
      </dgm:spPr>
      <dgm:t>
        <a:bodyPr/>
        <a:lstStyle/>
        <a:p>
          <a:endParaRPr lang="tr-TR" sz="700"/>
        </a:p>
        <a:p>
          <a:r>
            <a:rPr lang="tr-TR" sz="700"/>
            <a:t>AFET HASAR TESPİT</a:t>
          </a:r>
        </a:p>
        <a:p>
          <a:r>
            <a:rPr lang="tr-TR" sz="700"/>
            <a:t>GRUBU</a:t>
          </a:r>
          <a:br>
            <a:rPr lang="tr-TR" sz="700"/>
          </a:br>
          <a:r>
            <a:rPr lang="tr-TR" sz="700"/>
            <a:t/>
          </a:r>
          <a:br>
            <a:rPr lang="tr-TR" sz="700"/>
          </a:br>
          <a:endParaRPr lang="tr-TR" sz="700"/>
        </a:p>
      </dgm:t>
    </dgm:pt>
    <dgm:pt modelId="{A37A2EE7-EFF9-4621-A982-04AFC08D73E5}" type="parTrans" cxnId="{DADDBDFB-CB5D-4704-9D4E-4C6BF39AD3F2}">
      <dgm:prSet/>
      <dgm:spPr/>
      <dgm:t>
        <a:bodyPr/>
        <a:lstStyle/>
        <a:p>
          <a:endParaRPr lang="tr-TR"/>
        </a:p>
      </dgm:t>
    </dgm:pt>
    <dgm:pt modelId="{A7A8E474-C6D6-4892-9A0F-03F6F1ECDA12}" type="sibTrans" cxnId="{DADDBDFB-CB5D-4704-9D4E-4C6BF39AD3F2}">
      <dgm:prSet/>
      <dgm:spPr/>
      <dgm:t>
        <a:bodyPr/>
        <a:lstStyle/>
        <a:p>
          <a:endParaRPr lang="tr-TR"/>
        </a:p>
      </dgm:t>
    </dgm:pt>
    <dgm:pt modelId="{83787651-189F-4730-A176-65E2DC23F8E8}">
      <dgm:prSet phldrT="[Metin]" custT="1"/>
      <dgm:spPr>
        <a:solidFill>
          <a:schemeClr val="accent5"/>
        </a:solidFill>
      </dgm:spPr>
      <dgm:t>
        <a:bodyPr/>
        <a:lstStyle/>
        <a:p>
          <a:endParaRPr lang="tr-TR" sz="700"/>
        </a:p>
        <a:p>
          <a:r>
            <a:rPr lang="tr-TR" sz="700"/>
            <a:t>AFET TARIM ORMAN GIDA SU VE HAYVANCILIK GRUBU</a:t>
          </a:r>
          <a:br>
            <a:rPr lang="tr-TR" sz="700"/>
          </a:br>
          <a:r>
            <a:rPr lang="tr-TR" sz="700"/>
            <a:t/>
          </a:r>
          <a:br>
            <a:rPr lang="tr-TR" sz="700"/>
          </a:br>
          <a:endParaRPr lang="tr-TR" sz="700"/>
        </a:p>
      </dgm:t>
    </dgm:pt>
    <dgm:pt modelId="{74532FC0-E82B-4DED-B166-1EEE7AEC3B00}" type="parTrans" cxnId="{385C98C6-CC61-4F3B-9055-E761C3D15854}">
      <dgm:prSet/>
      <dgm:spPr/>
      <dgm:t>
        <a:bodyPr/>
        <a:lstStyle/>
        <a:p>
          <a:endParaRPr lang="tr-TR"/>
        </a:p>
      </dgm:t>
    </dgm:pt>
    <dgm:pt modelId="{F536F273-4FD1-40A2-ADAA-C8BA2D833BE8}" type="sibTrans" cxnId="{385C98C6-CC61-4F3B-9055-E761C3D15854}">
      <dgm:prSet/>
      <dgm:spPr/>
      <dgm:t>
        <a:bodyPr/>
        <a:lstStyle/>
        <a:p>
          <a:endParaRPr lang="tr-TR"/>
        </a:p>
      </dgm:t>
    </dgm:pt>
    <dgm:pt modelId="{43653986-4571-42BB-AB80-7F3C00656303}">
      <dgm:prSet phldrT="[Metin]" custT="1"/>
      <dgm:spPr>
        <a:solidFill>
          <a:schemeClr val="accent5"/>
        </a:solidFill>
      </dgm:spPr>
      <dgm:t>
        <a:bodyPr/>
        <a:lstStyle/>
        <a:p>
          <a:endParaRPr lang="tr-TR" sz="700"/>
        </a:p>
        <a:p>
          <a:r>
            <a:rPr lang="tr-TR" sz="700"/>
            <a:t>AFET ALT YAPI </a:t>
          </a:r>
        </a:p>
        <a:p>
          <a:r>
            <a:rPr lang="tr-TR" sz="700"/>
            <a:t>GRUBU</a:t>
          </a:r>
          <a:br>
            <a:rPr lang="tr-TR" sz="700"/>
          </a:br>
          <a:r>
            <a:rPr lang="tr-TR" sz="700"/>
            <a:t/>
          </a:r>
          <a:br>
            <a:rPr lang="tr-TR" sz="700"/>
          </a:br>
          <a:endParaRPr lang="tr-TR" sz="700"/>
        </a:p>
      </dgm:t>
    </dgm:pt>
    <dgm:pt modelId="{1E196C01-A33D-44DD-821F-31892F99DB85}" type="parTrans" cxnId="{FEB71783-FC62-44F6-8E20-1DEA1C6753AD}">
      <dgm:prSet/>
      <dgm:spPr/>
      <dgm:t>
        <a:bodyPr/>
        <a:lstStyle/>
        <a:p>
          <a:endParaRPr lang="tr-TR"/>
        </a:p>
      </dgm:t>
    </dgm:pt>
    <dgm:pt modelId="{1210FE75-B11C-48C9-A424-845F715D45E1}" type="sibTrans" cxnId="{FEB71783-FC62-44F6-8E20-1DEA1C6753AD}">
      <dgm:prSet/>
      <dgm:spPr/>
      <dgm:t>
        <a:bodyPr/>
        <a:lstStyle/>
        <a:p>
          <a:endParaRPr lang="tr-TR"/>
        </a:p>
      </dgm:t>
    </dgm:pt>
    <dgm:pt modelId="{5A9F9465-D750-46B6-8B21-647C18269FDC}">
      <dgm:prSet phldrT="[Metin]" custT="1"/>
      <dgm:spPr>
        <a:solidFill>
          <a:schemeClr val="accent5"/>
        </a:solidFill>
      </dgm:spPr>
      <dgm:t>
        <a:bodyPr/>
        <a:lstStyle/>
        <a:p>
          <a:endParaRPr lang="tr-TR" sz="700"/>
        </a:p>
        <a:p>
          <a:r>
            <a:rPr lang="tr-TR" sz="700"/>
            <a:t>AFET BARINMA </a:t>
          </a:r>
        </a:p>
        <a:p>
          <a:r>
            <a:rPr lang="tr-TR" sz="700"/>
            <a:t>GRUBU</a:t>
          </a:r>
          <a:br>
            <a:rPr lang="tr-TR" sz="700"/>
          </a:br>
          <a:r>
            <a:rPr lang="tr-TR" sz="700"/>
            <a:t/>
          </a:r>
          <a:br>
            <a:rPr lang="tr-TR" sz="700"/>
          </a:br>
          <a:endParaRPr lang="tr-TR" sz="700"/>
        </a:p>
      </dgm:t>
    </dgm:pt>
    <dgm:pt modelId="{3A45BEFB-2495-4E30-A738-846E90A8D2E8}" type="parTrans" cxnId="{EFB56290-F45E-471F-B417-BEE3F066950F}">
      <dgm:prSet/>
      <dgm:spPr/>
      <dgm:t>
        <a:bodyPr/>
        <a:lstStyle/>
        <a:p>
          <a:endParaRPr lang="tr-TR"/>
        </a:p>
      </dgm:t>
    </dgm:pt>
    <dgm:pt modelId="{3F4AFD59-B901-442E-991E-4960F12AC070}" type="sibTrans" cxnId="{EFB56290-F45E-471F-B417-BEE3F066950F}">
      <dgm:prSet/>
      <dgm:spPr/>
      <dgm:t>
        <a:bodyPr/>
        <a:lstStyle/>
        <a:p>
          <a:endParaRPr lang="tr-TR"/>
        </a:p>
      </dgm:t>
    </dgm:pt>
    <dgm:pt modelId="{C85807FD-619B-4A4B-BC8F-C9A2C17BB17E}">
      <dgm:prSet phldrT="[Metin]" custT="1"/>
      <dgm:spPr>
        <a:solidFill>
          <a:schemeClr val="accent5"/>
        </a:solidFill>
      </dgm:spPr>
      <dgm:t>
        <a:bodyPr/>
        <a:lstStyle/>
        <a:p>
          <a:endParaRPr lang="tr-TR" sz="700"/>
        </a:p>
        <a:p>
          <a:r>
            <a:rPr lang="tr-TR" sz="700"/>
            <a:t>AFET BESLENME GRUBU</a:t>
          </a:r>
          <a:br>
            <a:rPr lang="tr-TR" sz="700"/>
          </a:br>
          <a:r>
            <a:rPr lang="tr-TR" sz="700"/>
            <a:t/>
          </a:r>
          <a:br>
            <a:rPr lang="tr-TR" sz="700"/>
          </a:br>
          <a:endParaRPr lang="tr-TR" sz="700"/>
        </a:p>
      </dgm:t>
    </dgm:pt>
    <dgm:pt modelId="{66DA593A-2694-41F9-9B91-B18DA4B19C88}" type="parTrans" cxnId="{98073913-DA03-43A6-8CC4-38282D3462BE}">
      <dgm:prSet/>
      <dgm:spPr/>
      <dgm:t>
        <a:bodyPr/>
        <a:lstStyle/>
        <a:p>
          <a:endParaRPr lang="tr-TR"/>
        </a:p>
      </dgm:t>
    </dgm:pt>
    <dgm:pt modelId="{0FE74F3E-36A7-4DA2-978C-013DF31B4BCA}" type="sibTrans" cxnId="{98073913-DA03-43A6-8CC4-38282D3462BE}">
      <dgm:prSet/>
      <dgm:spPr/>
      <dgm:t>
        <a:bodyPr/>
        <a:lstStyle/>
        <a:p>
          <a:endParaRPr lang="tr-TR"/>
        </a:p>
      </dgm:t>
    </dgm:pt>
    <dgm:pt modelId="{48AADB75-D1F3-42DC-93F3-E03DD6A7A2D4}">
      <dgm:prSet phldrT="[Metin]" custT="1"/>
      <dgm:spPr>
        <a:solidFill>
          <a:schemeClr val="accent5"/>
        </a:solidFill>
      </dgm:spPr>
      <dgm:t>
        <a:bodyPr/>
        <a:lstStyle/>
        <a:p>
          <a:endParaRPr lang="tr-TR" sz="700" dirty="0"/>
        </a:p>
        <a:p>
          <a:r>
            <a:rPr lang="tr-TR" sz="700" dirty="0"/>
            <a:t>AFET KİMLİKLENDİRME VE DEFİN GRUBU</a:t>
          </a:r>
          <a:br>
            <a:rPr lang="tr-TR" sz="700" dirty="0"/>
          </a:br>
          <a:r>
            <a:rPr lang="tr-TR" sz="700" dirty="0"/>
            <a:t/>
          </a:r>
          <a:br>
            <a:rPr lang="tr-TR" sz="700" dirty="0"/>
          </a:br>
          <a:endParaRPr lang="tr-TR" sz="700" dirty="0"/>
        </a:p>
      </dgm:t>
    </dgm:pt>
    <dgm:pt modelId="{8EB401E3-3E32-444C-84CB-A77CA512837C}" type="parTrans" cxnId="{C2FB0FA1-4A51-4CF9-9198-CB2FB0725333}">
      <dgm:prSet/>
      <dgm:spPr/>
      <dgm:t>
        <a:bodyPr/>
        <a:lstStyle/>
        <a:p>
          <a:endParaRPr lang="tr-TR"/>
        </a:p>
      </dgm:t>
    </dgm:pt>
    <dgm:pt modelId="{78DCFB5B-EC47-4D41-9CC9-378C10D3AB27}" type="sibTrans" cxnId="{C2FB0FA1-4A51-4CF9-9198-CB2FB0725333}">
      <dgm:prSet/>
      <dgm:spPr/>
      <dgm:t>
        <a:bodyPr/>
        <a:lstStyle/>
        <a:p>
          <a:endParaRPr lang="tr-TR"/>
        </a:p>
      </dgm:t>
    </dgm:pt>
    <dgm:pt modelId="{2C00BD75-3FFA-4D32-BB89-0F7B304F97A3}">
      <dgm:prSet phldrT="[Metin]" custT="1"/>
      <dgm:spPr>
        <a:solidFill>
          <a:schemeClr val="accent5"/>
        </a:solidFill>
      </dgm:spPr>
      <dgm:t>
        <a:bodyPr/>
        <a:lstStyle/>
        <a:p>
          <a:endParaRPr lang="tr-TR" sz="700"/>
        </a:p>
        <a:p>
          <a:r>
            <a:rPr lang="tr-TR" sz="700"/>
            <a:t>AFET ENKAZ KALDIRMA GRUBU</a:t>
          </a:r>
          <a:br>
            <a:rPr lang="tr-TR" sz="700"/>
          </a:br>
          <a:r>
            <a:rPr lang="tr-TR" sz="700"/>
            <a:t/>
          </a:r>
          <a:br>
            <a:rPr lang="tr-TR" sz="700"/>
          </a:br>
          <a:endParaRPr lang="tr-TR" sz="700"/>
        </a:p>
      </dgm:t>
    </dgm:pt>
    <dgm:pt modelId="{F4642CE2-0C9E-4831-A6C6-E510FDB55522}" type="parTrans" cxnId="{FDB56D9C-0129-4831-B4D5-4AA2FD658726}">
      <dgm:prSet/>
      <dgm:spPr/>
      <dgm:t>
        <a:bodyPr/>
        <a:lstStyle/>
        <a:p>
          <a:endParaRPr lang="tr-TR"/>
        </a:p>
      </dgm:t>
    </dgm:pt>
    <dgm:pt modelId="{7F8423DB-5D9F-4C51-BE72-B3D2F5644CEC}" type="sibTrans" cxnId="{FDB56D9C-0129-4831-B4D5-4AA2FD658726}">
      <dgm:prSet/>
      <dgm:spPr/>
      <dgm:t>
        <a:bodyPr/>
        <a:lstStyle/>
        <a:p>
          <a:endParaRPr lang="tr-TR"/>
        </a:p>
      </dgm:t>
    </dgm:pt>
    <dgm:pt modelId="{5CF05165-31EF-4144-8C66-33CF81C4A79F}">
      <dgm:prSet phldrT="[Metin]" custT="1"/>
      <dgm:spPr>
        <a:solidFill>
          <a:schemeClr val="accent5"/>
        </a:solidFill>
      </dgm:spPr>
      <dgm:t>
        <a:bodyPr/>
        <a:lstStyle/>
        <a:p>
          <a:endParaRPr lang="tr-TR" sz="700"/>
        </a:p>
        <a:p>
          <a:r>
            <a:rPr lang="tr-TR" sz="700"/>
            <a:t>AFET PSİKOSOSYAL DESTEK GRUBU</a:t>
          </a:r>
          <a:br>
            <a:rPr lang="tr-TR" sz="700"/>
          </a:br>
          <a:r>
            <a:rPr lang="tr-TR" sz="700"/>
            <a:t/>
          </a:r>
          <a:br>
            <a:rPr lang="tr-TR" sz="700"/>
          </a:br>
          <a:endParaRPr lang="tr-TR" sz="700"/>
        </a:p>
      </dgm:t>
    </dgm:pt>
    <dgm:pt modelId="{BEB54AD8-FEF9-4FD9-AC70-E6CE0B718EAD}" type="parTrans" cxnId="{A2710577-764C-4BC1-AE3B-CF14D58A76CE}">
      <dgm:prSet/>
      <dgm:spPr/>
      <dgm:t>
        <a:bodyPr/>
        <a:lstStyle/>
        <a:p>
          <a:endParaRPr lang="tr-TR"/>
        </a:p>
      </dgm:t>
    </dgm:pt>
    <dgm:pt modelId="{573AF068-6787-4281-8080-3B9F83379FED}" type="sibTrans" cxnId="{A2710577-764C-4BC1-AE3B-CF14D58A76CE}">
      <dgm:prSet/>
      <dgm:spPr/>
      <dgm:t>
        <a:bodyPr/>
        <a:lstStyle/>
        <a:p>
          <a:endParaRPr lang="tr-TR"/>
        </a:p>
      </dgm:t>
    </dgm:pt>
    <dgm:pt modelId="{CDA7FA34-4BD5-48D4-BD45-8F5217519773}">
      <dgm:prSet phldrT="[Metin]" custT="1"/>
      <dgm:spPr>
        <a:solidFill>
          <a:srgbClr val="0070C0"/>
        </a:solidFill>
      </dgm:spPr>
      <dgm:t>
        <a:bodyPr/>
        <a:lstStyle/>
        <a:p>
          <a:endParaRPr lang="tr-TR" sz="700"/>
        </a:p>
        <a:p>
          <a:r>
            <a:rPr lang="tr-TR" sz="700"/>
            <a:t>AFET BİLGİ YÖNETİMİ, DEĞERLENDİRME VE İZLEME GRUBU</a:t>
          </a:r>
          <a:br>
            <a:rPr lang="tr-TR" sz="700"/>
          </a:br>
          <a:r>
            <a:rPr lang="tr-TR" sz="700"/>
            <a:t/>
          </a:r>
          <a:br>
            <a:rPr lang="tr-TR" sz="700"/>
          </a:br>
          <a:endParaRPr lang="tr-TR" sz="700"/>
        </a:p>
      </dgm:t>
    </dgm:pt>
    <dgm:pt modelId="{C184C5C9-0F2B-456F-991A-288F6409EFD8}" type="parTrans" cxnId="{440BEE02-031A-4FD5-B70F-64816EB35110}">
      <dgm:prSet/>
      <dgm:spPr/>
      <dgm:t>
        <a:bodyPr/>
        <a:lstStyle/>
        <a:p>
          <a:endParaRPr lang="tr-TR"/>
        </a:p>
      </dgm:t>
    </dgm:pt>
    <dgm:pt modelId="{BBF4D5ED-FF20-4934-83E4-F6BD02885C3D}" type="sibTrans" cxnId="{440BEE02-031A-4FD5-B70F-64816EB35110}">
      <dgm:prSet/>
      <dgm:spPr/>
      <dgm:t>
        <a:bodyPr/>
        <a:lstStyle/>
        <a:p>
          <a:endParaRPr lang="tr-TR"/>
        </a:p>
      </dgm:t>
    </dgm:pt>
    <dgm:pt modelId="{FE325A5A-B3B7-4367-8885-FB2F1CBB2BD2}">
      <dgm:prSet custT="1"/>
      <dgm:spPr>
        <a:solidFill>
          <a:schemeClr val="bg1"/>
        </a:solidFill>
        <a:ln>
          <a:solidFill>
            <a:schemeClr val="accent5">
              <a:lumMod val="60000"/>
              <a:lumOff val="40000"/>
            </a:schemeClr>
          </a:solidFill>
        </a:ln>
      </dgm:spPr>
      <dgm:t>
        <a:bodyPr/>
        <a:lstStyle/>
        <a:p>
          <a:pPr algn="ctr"/>
          <a:r>
            <a:rPr lang="tr-TR" sz="900">
              <a:ln>
                <a:solidFill>
                  <a:schemeClr val="tx1">
                    <a:lumMod val="65000"/>
                    <a:lumOff val="35000"/>
                  </a:schemeClr>
                </a:solidFill>
              </a:ln>
              <a:solidFill>
                <a:sysClr val="windowText" lastClr="000000"/>
              </a:solidFill>
            </a:rPr>
            <a:t>AFAD ÇALIŞMA GRUPLARI KOORDİNATÖRLERİ</a:t>
          </a:r>
          <a:endParaRPr lang="tr-TR" sz="900">
            <a:ln>
              <a:solidFill>
                <a:schemeClr val="tx1">
                  <a:lumMod val="65000"/>
                  <a:lumOff val="35000"/>
                </a:schemeClr>
              </a:solidFill>
            </a:ln>
          </a:endParaRPr>
        </a:p>
      </dgm:t>
    </dgm:pt>
    <dgm:pt modelId="{3D73F43E-C85F-450C-AF1B-39968BA57103}" type="parTrans" cxnId="{5423B44D-B5FC-428F-B9B0-1D4817EE0682}">
      <dgm:prSet/>
      <dgm:spPr/>
      <dgm:t>
        <a:bodyPr/>
        <a:lstStyle/>
        <a:p>
          <a:endParaRPr lang="tr-TR"/>
        </a:p>
      </dgm:t>
    </dgm:pt>
    <dgm:pt modelId="{A647D48A-5F59-471C-943F-59F566033C6F}" type="sibTrans" cxnId="{5423B44D-B5FC-428F-B9B0-1D4817EE0682}">
      <dgm:prSet/>
      <dgm:spPr/>
      <dgm:t>
        <a:bodyPr/>
        <a:lstStyle/>
        <a:p>
          <a:endParaRPr lang="tr-TR"/>
        </a:p>
      </dgm:t>
    </dgm:pt>
    <dgm:pt modelId="{9EAC1596-9DA5-4C69-9CD4-1926CCE31331}">
      <dgm:prSet phldrT="[Metin]" custT="1"/>
      <dgm:spPr>
        <a:solidFill>
          <a:schemeClr val="accent5"/>
        </a:solidFill>
      </dgm:spPr>
      <dgm:t>
        <a:bodyPr/>
        <a:lstStyle/>
        <a:p>
          <a:endParaRPr lang="tr-TR" sz="700"/>
        </a:p>
        <a:p>
          <a:r>
            <a:rPr lang="tr-TR" sz="700"/>
            <a:t>AFET NAKLİYE GRUBU</a:t>
          </a:r>
          <a:br>
            <a:rPr lang="tr-TR" sz="700"/>
          </a:br>
          <a:r>
            <a:rPr lang="tr-TR" sz="700"/>
            <a:t/>
          </a:r>
          <a:br>
            <a:rPr lang="tr-TR" sz="700"/>
          </a:br>
          <a:endParaRPr lang="tr-TR" sz="700"/>
        </a:p>
      </dgm:t>
    </dgm:pt>
    <dgm:pt modelId="{7894702F-BA20-44D6-A7D3-8FEF28482738}" type="parTrans" cxnId="{59D08DBF-5D6E-4DF1-A0AF-45467A03465D}">
      <dgm:prSet/>
      <dgm:spPr/>
      <dgm:t>
        <a:bodyPr/>
        <a:lstStyle/>
        <a:p>
          <a:endParaRPr lang="tr-TR"/>
        </a:p>
      </dgm:t>
    </dgm:pt>
    <dgm:pt modelId="{7D7E3E1F-3CED-43DA-A954-42BE2D65882F}" type="sibTrans" cxnId="{59D08DBF-5D6E-4DF1-A0AF-45467A03465D}">
      <dgm:prSet/>
      <dgm:spPr/>
      <dgm:t>
        <a:bodyPr/>
        <a:lstStyle/>
        <a:p>
          <a:endParaRPr lang="tr-TR"/>
        </a:p>
      </dgm:t>
    </dgm:pt>
    <dgm:pt modelId="{E1900CC0-26CE-4404-A1D1-AE082F35D982}">
      <dgm:prSet custT="1"/>
      <dgm:spPr/>
      <dgm:t>
        <a:bodyPr/>
        <a:lstStyle/>
        <a:p>
          <a:r>
            <a:rPr lang="tr-TR" sz="1100" dirty="0" smtClean="0"/>
            <a:t>İL AFET VE ACİL DURUM KOORDİNASYON KURULU</a:t>
          </a:r>
          <a:endParaRPr lang="tr-TR" sz="1100" dirty="0"/>
        </a:p>
      </dgm:t>
    </dgm:pt>
    <dgm:pt modelId="{09F7B8E4-3392-4777-9170-1463D16C0A02}" type="parTrans" cxnId="{915708D3-B9F8-4226-9661-D1D12DC2D4CE}">
      <dgm:prSet/>
      <dgm:spPr/>
      <dgm:t>
        <a:bodyPr/>
        <a:lstStyle/>
        <a:p>
          <a:endParaRPr lang="tr-TR"/>
        </a:p>
      </dgm:t>
    </dgm:pt>
    <dgm:pt modelId="{5BA9CEED-BCAD-4489-A717-E33D5831D7A9}" type="sibTrans" cxnId="{915708D3-B9F8-4226-9661-D1D12DC2D4CE}">
      <dgm:prSet/>
      <dgm:spPr/>
      <dgm:t>
        <a:bodyPr/>
        <a:lstStyle/>
        <a:p>
          <a:endParaRPr lang="tr-TR"/>
        </a:p>
      </dgm:t>
    </dgm:pt>
    <dgm:pt modelId="{8629A689-86EE-4B2C-A22C-AE00BC3F0A6C}" type="pres">
      <dgm:prSet presAssocID="{80C9A5B4-481E-47E1-9450-F2F49D0EEB5B}" presName="hierChild1" presStyleCnt="0">
        <dgm:presLayoutVars>
          <dgm:orgChart val="1"/>
          <dgm:chPref val="1"/>
          <dgm:dir/>
          <dgm:animOne val="branch"/>
          <dgm:animLvl val="lvl"/>
          <dgm:resizeHandles/>
        </dgm:presLayoutVars>
      </dgm:prSet>
      <dgm:spPr/>
      <dgm:t>
        <a:bodyPr/>
        <a:lstStyle/>
        <a:p>
          <a:endParaRPr lang="tr-TR"/>
        </a:p>
      </dgm:t>
    </dgm:pt>
    <dgm:pt modelId="{68BFBA49-28DE-4CDB-91E0-B2F93A416697}" type="pres">
      <dgm:prSet presAssocID="{739BF93C-4FB1-4D74-9802-1C722C7282DD}" presName="hierRoot1" presStyleCnt="0">
        <dgm:presLayoutVars>
          <dgm:hierBranch val="init"/>
        </dgm:presLayoutVars>
      </dgm:prSet>
      <dgm:spPr/>
    </dgm:pt>
    <dgm:pt modelId="{86A60577-9A7C-4BCF-A041-67B5C9853F01}" type="pres">
      <dgm:prSet presAssocID="{739BF93C-4FB1-4D74-9802-1C722C7282DD}" presName="rootComposite1" presStyleCnt="0"/>
      <dgm:spPr/>
    </dgm:pt>
    <dgm:pt modelId="{453D9CA6-CF95-44F7-B97B-1381601C546B}" type="pres">
      <dgm:prSet presAssocID="{739BF93C-4FB1-4D74-9802-1C722C7282DD}" presName="rootText1" presStyleLbl="node0" presStyleIdx="0" presStyleCnt="3" custScaleX="440923" custScaleY="170688" custLinFactNeighborX="-43251" custLinFactNeighborY="-6245">
        <dgm:presLayoutVars>
          <dgm:chPref val="3"/>
        </dgm:presLayoutVars>
      </dgm:prSet>
      <dgm:spPr/>
      <dgm:t>
        <a:bodyPr/>
        <a:lstStyle/>
        <a:p>
          <a:endParaRPr lang="tr-TR"/>
        </a:p>
      </dgm:t>
    </dgm:pt>
    <dgm:pt modelId="{54C82807-C42A-4FA4-92E6-16FF2D4E6653}" type="pres">
      <dgm:prSet presAssocID="{739BF93C-4FB1-4D74-9802-1C722C7282DD}" presName="rootConnector1" presStyleLbl="node1" presStyleIdx="0" presStyleCnt="0"/>
      <dgm:spPr/>
      <dgm:t>
        <a:bodyPr/>
        <a:lstStyle/>
        <a:p>
          <a:endParaRPr lang="tr-TR"/>
        </a:p>
      </dgm:t>
    </dgm:pt>
    <dgm:pt modelId="{ACB34B61-8A0E-4A6F-A9F6-A1CFAB12706B}" type="pres">
      <dgm:prSet presAssocID="{739BF93C-4FB1-4D74-9802-1C722C7282DD}" presName="hierChild2" presStyleCnt="0"/>
      <dgm:spPr/>
    </dgm:pt>
    <dgm:pt modelId="{340394F5-D619-4265-84CE-34C70398A994}" type="pres">
      <dgm:prSet presAssocID="{16D5D504-A891-45A6-BBF6-6D2CC5963895}" presName="Name37" presStyleLbl="parChTrans1D2" presStyleIdx="0" presStyleCnt="4"/>
      <dgm:spPr/>
      <dgm:t>
        <a:bodyPr/>
        <a:lstStyle/>
        <a:p>
          <a:endParaRPr lang="tr-TR"/>
        </a:p>
      </dgm:t>
    </dgm:pt>
    <dgm:pt modelId="{844A2382-1165-46AD-B485-E7570C095042}" type="pres">
      <dgm:prSet presAssocID="{E30238FF-8219-4C7F-8973-68618A7C2229}" presName="hierRoot2" presStyleCnt="0">
        <dgm:presLayoutVars>
          <dgm:hierBranch val="init"/>
        </dgm:presLayoutVars>
      </dgm:prSet>
      <dgm:spPr/>
    </dgm:pt>
    <dgm:pt modelId="{FA3E2ED6-E4D5-4ABE-BFC2-96554E975F0D}" type="pres">
      <dgm:prSet presAssocID="{E30238FF-8219-4C7F-8973-68618A7C2229}" presName="rootComposite" presStyleCnt="0"/>
      <dgm:spPr/>
    </dgm:pt>
    <dgm:pt modelId="{132475D3-D3D3-4787-80F6-257A8333D3A4}" type="pres">
      <dgm:prSet presAssocID="{E30238FF-8219-4C7F-8973-68618A7C2229}" presName="rootText" presStyleLbl="node2" presStyleIdx="0" presStyleCnt="4" custScaleX="663116" custScaleY="95454">
        <dgm:presLayoutVars>
          <dgm:chPref val="3"/>
        </dgm:presLayoutVars>
      </dgm:prSet>
      <dgm:spPr/>
      <dgm:t>
        <a:bodyPr/>
        <a:lstStyle/>
        <a:p>
          <a:endParaRPr lang="tr-TR"/>
        </a:p>
      </dgm:t>
    </dgm:pt>
    <dgm:pt modelId="{ED874124-6BA5-4247-8A62-96643DE49234}" type="pres">
      <dgm:prSet presAssocID="{E30238FF-8219-4C7F-8973-68618A7C2229}" presName="rootConnector" presStyleLbl="node2" presStyleIdx="0" presStyleCnt="4"/>
      <dgm:spPr/>
      <dgm:t>
        <a:bodyPr/>
        <a:lstStyle/>
        <a:p>
          <a:endParaRPr lang="tr-TR"/>
        </a:p>
      </dgm:t>
    </dgm:pt>
    <dgm:pt modelId="{4C54A197-90A5-4E0B-B845-CB535C267499}" type="pres">
      <dgm:prSet presAssocID="{E30238FF-8219-4C7F-8973-68618A7C2229}" presName="hierChild4" presStyleCnt="0"/>
      <dgm:spPr/>
    </dgm:pt>
    <dgm:pt modelId="{0DE47641-9A90-4A1A-8BF8-0CE540CEA212}" type="pres">
      <dgm:prSet presAssocID="{4C5DDA59-DECC-4FEF-AD39-ABAE58419C12}" presName="Name37" presStyleLbl="parChTrans1D3" presStyleIdx="0" presStyleCnt="8"/>
      <dgm:spPr/>
      <dgm:t>
        <a:bodyPr/>
        <a:lstStyle/>
        <a:p>
          <a:endParaRPr lang="tr-TR"/>
        </a:p>
      </dgm:t>
    </dgm:pt>
    <dgm:pt modelId="{A1A32755-52DC-42E0-BA52-9421D2787209}" type="pres">
      <dgm:prSet presAssocID="{687A6401-B815-4B8D-832B-D9F8227513BF}" presName="hierRoot2" presStyleCnt="0">
        <dgm:presLayoutVars>
          <dgm:hierBranch val="hang"/>
        </dgm:presLayoutVars>
      </dgm:prSet>
      <dgm:spPr/>
    </dgm:pt>
    <dgm:pt modelId="{0DDA41BB-6FD0-4E5E-8CA3-3894B2D81112}" type="pres">
      <dgm:prSet presAssocID="{687A6401-B815-4B8D-832B-D9F8227513BF}" presName="rootComposite" presStyleCnt="0"/>
      <dgm:spPr/>
    </dgm:pt>
    <dgm:pt modelId="{33357D8C-2E55-4CB5-AAE4-7B585C93FCC2}" type="pres">
      <dgm:prSet presAssocID="{687A6401-B815-4B8D-832B-D9F8227513BF}" presName="rootText" presStyleLbl="node3" presStyleIdx="0" presStyleCnt="8" custScaleX="320781" custScaleY="70673">
        <dgm:presLayoutVars>
          <dgm:chPref val="3"/>
        </dgm:presLayoutVars>
      </dgm:prSet>
      <dgm:spPr/>
      <dgm:t>
        <a:bodyPr/>
        <a:lstStyle/>
        <a:p>
          <a:endParaRPr lang="tr-TR"/>
        </a:p>
      </dgm:t>
    </dgm:pt>
    <dgm:pt modelId="{3CCAED75-118B-4D10-91BF-3F876E7593A7}" type="pres">
      <dgm:prSet presAssocID="{687A6401-B815-4B8D-832B-D9F8227513BF}" presName="rootConnector" presStyleLbl="node3" presStyleIdx="0" presStyleCnt="8"/>
      <dgm:spPr/>
      <dgm:t>
        <a:bodyPr/>
        <a:lstStyle/>
        <a:p>
          <a:endParaRPr lang="tr-TR"/>
        </a:p>
      </dgm:t>
    </dgm:pt>
    <dgm:pt modelId="{B1FB42FE-A0B2-4AF4-A66C-117362F7526E}" type="pres">
      <dgm:prSet presAssocID="{687A6401-B815-4B8D-832B-D9F8227513BF}" presName="hierChild4" presStyleCnt="0"/>
      <dgm:spPr/>
    </dgm:pt>
    <dgm:pt modelId="{E923619F-AFC1-4A21-90B6-818AE8DDDB5C}" type="pres">
      <dgm:prSet presAssocID="{E8F11D33-26CE-44E2-8918-BFDBCC50BE17}" presName="Name48" presStyleLbl="parChTrans1D4" presStyleIdx="0" presStyleCnt="17"/>
      <dgm:spPr/>
      <dgm:t>
        <a:bodyPr/>
        <a:lstStyle/>
        <a:p>
          <a:endParaRPr lang="tr-TR"/>
        </a:p>
      </dgm:t>
    </dgm:pt>
    <dgm:pt modelId="{75ACDA8B-0FA7-4777-BBE4-2837B122F6BC}" type="pres">
      <dgm:prSet presAssocID="{C9307CA9-3DE9-44AD-B2D0-03ED55A3E112}" presName="hierRoot2" presStyleCnt="0">
        <dgm:presLayoutVars>
          <dgm:hierBranch val="init"/>
        </dgm:presLayoutVars>
      </dgm:prSet>
      <dgm:spPr/>
    </dgm:pt>
    <dgm:pt modelId="{3DCB7B3E-5204-427B-8525-FD9FF52FE171}" type="pres">
      <dgm:prSet presAssocID="{C9307CA9-3DE9-44AD-B2D0-03ED55A3E112}" presName="rootComposite" presStyleCnt="0"/>
      <dgm:spPr/>
    </dgm:pt>
    <dgm:pt modelId="{ED1AABC1-8F10-4E4F-940E-288C7AB39660}" type="pres">
      <dgm:prSet presAssocID="{C9307CA9-3DE9-44AD-B2D0-03ED55A3E112}" presName="rootText" presStyleLbl="node4" presStyleIdx="0" presStyleCnt="17" custScaleX="146960" custScaleY="134072" custLinFactNeighborX="-2186" custLinFactNeighborY="3093">
        <dgm:presLayoutVars>
          <dgm:chPref val="3"/>
        </dgm:presLayoutVars>
      </dgm:prSet>
      <dgm:spPr/>
      <dgm:t>
        <a:bodyPr/>
        <a:lstStyle/>
        <a:p>
          <a:endParaRPr lang="tr-TR"/>
        </a:p>
      </dgm:t>
    </dgm:pt>
    <dgm:pt modelId="{5514587C-EFD9-4A55-A3A3-0B6880904772}" type="pres">
      <dgm:prSet presAssocID="{C9307CA9-3DE9-44AD-B2D0-03ED55A3E112}" presName="rootConnector" presStyleLbl="node4" presStyleIdx="0" presStyleCnt="17"/>
      <dgm:spPr/>
      <dgm:t>
        <a:bodyPr/>
        <a:lstStyle/>
        <a:p>
          <a:endParaRPr lang="tr-TR"/>
        </a:p>
      </dgm:t>
    </dgm:pt>
    <dgm:pt modelId="{1287DD2F-471C-4035-90D5-58FD89B1B794}" type="pres">
      <dgm:prSet presAssocID="{C9307CA9-3DE9-44AD-B2D0-03ED55A3E112}" presName="hierChild4" presStyleCnt="0"/>
      <dgm:spPr/>
    </dgm:pt>
    <dgm:pt modelId="{B40DDECA-D0EF-41EC-9CF6-F50BB94D5107}" type="pres">
      <dgm:prSet presAssocID="{C9307CA9-3DE9-44AD-B2D0-03ED55A3E112}" presName="hierChild5" presStyleCnt="0"/>
      <dgm:spPr/>
    </dgm:pt>
    <dgm:pt modelId="{A906E8DC-FF1C-4E2B-9866-E8585739F735}" type="pres">
      <dgm:prSet presAssocID="{6FA97C32-CA8B-45EA-A8B4-53C381786D8D}" presName="Name48" presStyleLbl="parChTrans1D4" presStyleIdx="1" presStyleCnt="17"/>
      <dgm:spPr/>
      <dgm:t>
        <a:bodyPr/>
        <a:lstStyle/>
        <a:p>
          <a:endParaRPr lang="tr-TR"/>
        </a:p>
      </dgm:t>
    </dgm:pt>
    <dgm:pt modelId="{FA3F454D-A73C-4E2A-B7C7-2A7E68BD92D5}" type="pres">
      <dgm:prSet presAssocID="{F30294E4-1AA7-4F37-84EE-561B3DFAB2C3}" presName="hierRoot2" presStyleCnt="0">
        <dgm:presLayoutVars>
          <dgm:hierBranch val="init"/>
        </dgm:presLayoutVars>
      </dgm:prSet>
      <dgm:spPr/>
    </dgm:pt>
    <dgm:pt modelId="{E6DBFE7E-7274-4A10-BE64-09C816A91A6A}" type="pres">
      <dgm:prSet presAssocID="{F30294E4-1AA7-4F37-84EE-561B3DFAB2C3}" presName="rootComposite" presStyleCnt="0"/>
      <dgm:spPr/>
    </dgm:pt>
    <dgm:pt modelId="{A0EDE2BB-E1A6-4201-93D4-F505D59D8506}" type="pres">
      <dgm:prSet presAssocID="{F30294E4-1AA7-4F37-84EE-561B3DFAB2C3}" presName="rootText" presStyleLbl="node4" presStyleIdx="1" presStyleCnt="17" custScaleX="146960" custScaleY="134072">
        <dgm:presLayoutVars>
          <dgm:chPref val="3"/>
        </dgm:presLayoutVars>
      </dgm:prSet>
      <dgm:spPr/>
      <dgm:t>
        <a:bodyPr/>
        <a:lstStyle/>
        <a:p>
          <a:endParaRPr lang="tr-TR"/>
        </a:p>
      </dgm:t>
    </dgm:pt>
    <dgm:pt modelId="{003AA41F-6FA7-4D68-968E-F8B7A21BEA7A}" type="pres">
      <dgm:prSet presAssocID="{F30294E4-1AA7-4F37-84EE-561B3DFAB2C3}" presName="rootConnector" presStyleLbl="node4" presStyleIdx="1" presStyleCnt="17"/>
      <dgm:spPr/>
      <dgm:t>
        <a:bodyPr/>
        <a:lstStyle/>
        <a:p>
          <a:endParaRPr lang="tr-TR"/>
        </a:p>
      </dgm:t>
    </dgm:pt>
    <dgm:pt modelId="{053D59D2-4727-4A4B-892F-F5F48A2433A8}" type="pres">
      <dgm:prSet presAssocID="{F30294E4-1AA7-4F37-84EE-561B3DFAB2C3}" presName="hierChild4" presStyleCnt="0"/>
      <dgm:spPr/>
    </dgm:pt>
    <dgm:pt modelId="{3A5E8539-05E4-4743-9904-7A36FF0E80B7}" type="pres">
      <dgm:prSet presAssocID="{F30294E4-1AA7-4F37-84EE-561B3DFAB2C3}" presName="hierChild5" presStyleCnt="0"/>
      <dgm:spPr/>
    </dgm:pt>
    <dgm:pt modelId="{E45A15DB-506E-41F0-B6EB-EA562305E68D}" type="pres">
      <dgm:prSet presAssocID="{7894702F-BA20-44D6-A7D3-8FEF28482738}" presName="Name48" presStyleLbl="parChTrans1D4" presStyleIdx="2" presStyleCnt="17"/>
      <dgm:spPr/>
      <dgm:t>
        <a:bodyPr/>
        <a:lstStyle/>
        <a:p>
          <a:endParaRPr lang="tr-TR"/>
        </a:p>
      </dgm:t>
    </dgm:pt>
    <dgm:pt modelId="{4E8F7344-AB63-446E-BEF2-4043E0AABEC5}" type="pres">
      <dgm:prSet presAssocID="{9EAC1596-9DA5-4C69-9CD4-1926CCE31331}" presName="hierRoot2" presStyleCnt="0">
        <dgm:presLayoutVars>
          <dgm:hierBranch val="init"/>
        </dgm:presLayoutVars>
      </dgm:prSet>
      <dgm:spPr/>
    </dgm:pt>
    <dgm:pt modelId="{F0352241-C05B-48EF-9031-812CE05FF5E6}" type="pres">
      <dgm:prSet presAssocID="{9EAC1596-9DA5-4C69-9CD4-1926CCE31331}" presName="rootComposite" presStyleCnt="0"/>
      <dgm:spPr/>
    </dgm:pt>
    <dgm:pt modelId="{CC25FC97-FE0A-4AE3-BCF3-2609B153DC1A}" type="pres">
      <dgm:prSet presAssocID="{9EAC1596-9DA5-4C69-9CD4-1926CCE31331}" presName="rootText" presStyleLbl="node4" presStyleIdx="2" presStyleCnt="17" custScaleX="146960" custScaleY="134072">
        <dgm:presLayoutVars>
          <dgm:chPref val="3"/>
        </dgm:presLayoutVars>
      </dgm:prSet>
      <dgm:spPr/>
      <dgm:t>
        <a:bodyPr/>
        <a:lstStyle/>
        <a:p>
          <a:endParaRPr lang="tr-TR"/>
        </a:p>
      </dgm:t>
    </dgm:pt>
    <dgm:pt modelId="{A4F52AC4-4E95-465C-8AE1-5172B4AD2C83}" type="pres">
      <dgm:prSet presAssocID="{9EAC1596-9DA5-4C69-9CD4-1926CCE31331}" presName="rootConnector" presStyleLbl="node4" presStyleIdx="2" presStyleCnt="17"/>
      <dgm:spPr/>
      <dgm:t>
        <a:bodyPr/>
        <a:lstStyle/>
        <a:p>
          <a:endParaRPr lang="tr-TR"/>
        </a:p>
      </dgm:t>
    </dgm:pt>
    <dgm:pt modelId="{129A6419-F8D0-41B9-A0AF-9AA28B54A617}" type="pres">
      <dgm:prSet presAssocID="{9EAC1596-9DA5-4C69-9CD4-1926CCE31331}" presName="hierChild4" presStyleCnt="0"/>
      <dgm:spPr/>
    </dgm:pt>
    <dgm:pt modelId="{EE50B877-5027-4E13-8E1E-52DFEB6FD916}" type="pres">
      <dgm:prSet presAssocID="{9EAC1596-9DA5-4C69-9CD4-1926CCE31331}" presName="hierChild5" presStyleCnt="0"/>
      <dgm:spPr/>
    </dgm:pt>
    <dgm:pt modelId="{A6C9BB10-5484-45D7-B0C7-0F02C0015A5A}" type="pres">
      <dgm:prSet presAssocID="{4A165079-BF92-4A2B-A654-763642196296}" presName="Name48" presStyleLbl="parChTrans1D4" presStyleIdx="3" presStyleCnt="17"/>
      <dgm:spPr/>
      <dgm:t>
        <a:bodyPr/>
        <a:lstStyle/>
        <a:p>
          <a:endParaRPr lang="tr-TR"/>
        </a:p>
      </dgm:t>
    </dgm:pt>
    <dgm:pt modelId="{985446F2-3D7D-4668-A51D-B486F99953BC}" type="pres">
      <dgm:prSet presAssocID="{E3690F8F-1E09-4019-9FB4-5F1680134607}" presName="hierRoot2" presStyleCnt="0">
        <dgm:presLayoutVars>
          <dgm:hierBranch val="init"/>
        </dgm:presLayoutVars>
      </dgm:prSet>
      <dgm:spPr/>
    </dgm:pt>
    <dgm:pt modelId="{3230F517-82E6-45EC-B41A-5706035472FE}" type="pres">
      <dgm:prSet presAssocID="{E3690F8F-1E09-4019-9FB4-5F1680134607}" presName="rootComposite" presStyleCnt="0"/>
      <dgm:spPr/>
    </dgm:pt>
    <dgm:pt modelId="{6D3060CA-157D-46E9-A28E-39B586F91D8E}" type="pres">
      <dgm:prSet presAssocID="{E3690F8F-1E09-4019-9FB4-5F1680134607}" presName="rootText" presStyleLbl="node4" presStyleIdx="3" presStyleCnt="17" custScaleX="146960" custScaleY="134072">
        <dgm:presLayoutVars>
          <dgm:chPref val="3"/>
        </dgm:presLayoutVars>
      </dgm:prSet>
      <dgm:spPr/>
      <dgm:t>
        <a:bodyPr/>
        <a:lstStyle/>
        <a:p>
          <a:endParaRPr lang="tr-TR"/>
        </a:p>
      </dgm:t>
    </dgm:pt>
    <dgm:pt modelId="{B7F40043-E58E-4AFE-A0F9-EB8622912D76}" type="pres">
      <dgm:prSet presAssocID="{E3690F8F-1E09-4019-9FB4-5F1680134607}" presName="rootConnector" presStyleLbl="node4" presStyleIdx="3" presStyleCnt="17"/>
      <dgm:spPr/>
      <dgm:t>
        <a:bodyPr/>
        <a:lstStyle/>
        <a:p>
          <a:endParaRPr lang="tr-TR"/>
        </a:p>
      </dgm:t>
    </dgm:pt>
    <dgm:pt modelId="{39F68BC1-C70D-43EA-8395-EA1909C2BB06}" type="pres">
      <dgm:prSet presAssocID="{E3690F8F-1E09-4019-9FB4-5F1680134607}" presName="hierChild4" presStyleCnt="0"/>
      <dgm:spPr/>
    </dgm:pt>
    <dgm:pt modelId="{8B5D2DAA-826A-479E-BB65-BE148BDAD0BA}" type="pres">
      <dgm:prSet presAssocID="{E3690F8F-1E09-4019-9FB4-5F1680134607}" presName="hierChild5" presStyleCnt="0"/>
      <dgm:spPr/>
    </dgm:pt>
    <dgm:pt modelId="{4A1D2E54-4084-4A98-8D76-5BB775770923}" type="pres">
      <dgm:prSet presAssocID="{323E892A-B9F2-4710-B23E-AAB1735B7991}" presName="Name48" presStyleLbl="parChTrans1D4" presStyleIdx="4" presStyleCnt="17"/>
      <dgm:spPr/>
      <dgm:t>
        <a:bodyPr/>
        <a:lstStyle/>
        <a:p>
          <a:endParaRPr lang="tr-TR"/>
        </a:p>
      </dgm:t>
    </dgm:pt>
    <dgm:pt modelId="{EA6C5FF8-B1DA-4909-965F-C31A9C7C8465}" type="pres">
      <dgm:prSet presAssocID="{EB3A7557-CE95-43E4-B142-C4D158EEE300}" presName="hierRoot2" presStyleCnt="0">
        <dgm:presLayoutVars>
          <dgm:hierBranch val="init"/>
        </dgm:presLayoutVars>
      </dgm:prSet>
      <dgm:spPr/>
    </dgm:pt>
    <dgm:pt modelId="{BC77372E-3750-4C9E-83B9-59559546AB5C}" type="pres">
      <dgm:prSet presAssocID="{EB3A7557-CE95-43E4-B142-C4D158EEE300}" presName="rootComposite" presStyleCnt="0"/>
      <dgm:spPr/>
    </dgm:pt>
    <dgm:pt modelId="{B7790C0E-1E05-48B1-AAAF-59FA099147EF}" type="pres">
      <dgm:prSet presAssocID="{EB3A7557-CE95-43E4-B142-C4D158EEE300}" presName="rootText" presStyleLbl="node4" presStyleIdx="4" presStyleCnt="17" custScaleX="146960" custScaleY="134072">
        <dgm:presLayoutVars>
          <dgm:chPref val="3"/>
        </dgm:presLayoutVars>
      </dgm:prSet>
      <dgm:spPr/>
      <dgm:t>
        <a:bodyPr/>
        <a:lstStyle/>
        <a:p>
          <a:endParaRPr lang="tr-TR"/>
        </a:p>
      </dgm:t>
    </dgm:pt>
    <dgm:pt modelId="{ED7416B4-A790-41C8-82C1-DED9CE82B0FC}" type="pres">
      <dgm:prSet presAssocID="{EB3A7557-CE95-43E4-B142-C4D158EEE300}" presName="rootConnector" presStyleLbl="node4" presStyleIdx="4" presStyleCnt="17"/>
      <dgm:spPr/>
      <dgm:t>
        <a:bodyPr/>
        <a:lstStyle/>
        <a:p>
          <a:endParaRPr lang="tr-TR"/>
        </a:p>
      </dgm:t>
    </dgm:pt>
    <dgm:pt modelId="{0374AA0D-A69C-45E5-A180-C15791ED231C}" type="pres">
      <dgm:prSet presAssocID="{EB3A7557-CE95-43E4-B142-C4D158EEE300}" presName="hierChild4" presStyleCnt="0"/>
      <dgm:spPr/>
    </dgm:pt>
    <dgm:pt modelId="{C53CBA7E-7147-4E46-A158-53EA541E6B83}" type="pres">
      <dgm:prSet presAssocID="{EB3A7557-CE95-43E4-B142-C4D158EEE300}" presName="hierChild5" presStyleCnt="0"/>
      <dgm:spPr/>
    </dgm:pt>
    <dgm:pt modelId="{A333B041-3CD0-4E0C-A9CC-4950C3113307}" type="pres">
      <dgm:prSet presAssocID="{1F3476BE-71AD-4273-9399-D942E437E857}" presName="Name48" presStyleLbl="parChTrans1D4" presStyleIdx="5" presStyleCnt="17"/>
      <dgm:spPr/>
      <dgm:t>
        <a:bodyPr/>
        <a:lstStyle/>
        <a:p>
          <a:endParaRPr lang="tr-TR"/>
        </a:p>
      </dgm:t>
    </dgm:pt>
    <dgm:pt modelId="{47DE6E02-B862-4384-BAD2-022048AB1F0A}" type="pres">
      <dgm:prSet presAssocID="{9B965063-9460-4278-A556-6346E5FFE2DF}" presName="hierRoot2" presStyleCnt="0">
        <dgm:presLayoutVars>
          <dgm:hierBranch val="init"/>
        </dgm:presLayoutVars>
      </dgm:prSet>
      <dgm:spPr/>
    </dgm:pt>
    <dgm:pt modelId="{DF7F933A-CF40-47EB-B090-B94AE45544FB}" type="pres">
      <dgm:prSet presAssocID="{9B965063-9460-4278-A556-6346E5FFE2DF}" presName="rootComposite" presStyleCnt="0"/>
      <dgm:spPr/>
    </dgm:pt>
    <dgm:pt modelId="{71B48EFB-1FCB-4776-BF6F-EBBD381C1F6D}" type="pres">
      <dgm:prSet presAssocID="{9B965063-9460-4278-A556-6346E5FFE2DF}" presName="rootText" presStyleLbl="node4" presStyleIdx="5" presStyleCnt="17" custScaleX="146960" custScaleY="134072">
        <dgm:presLayoutVars>
          <dgm:chPref val="3"/>
        </dgm:presLayoutVars>
      </dgm:prSet>
      <dgm:spPr/>
      <dgm:t>
        <a:bodyPr/>
        <a:lstStyle/>
        <a:p>
          <a:endParaRPr lang="tr-TR"/>
        </a:p>
      </dgm:t>
    </dgm:pt>
    <dgm:pt modelId="{2CC6AC8A-93BD-4401-BD93-4B9F072E5721}" type="pres">
      <dgm:prSet presAssocID="{9B965063-9460-4278-A556-6346E5FFE2DF}" presName="rootConnector" presStyleLbl="node4" presStyleIdx="5" presStyleCnt="17"/>
      <dgm:spPr/>
      <dgm:t>
        <a:bodyPr/>
        <a:lstStyle/>
        <a:p>
          <a:endParaRPr lang="tr-TR"/>
        </a:p>
      </dgm:t>
    </dgm:pt>
    <dgm:pt modelId="{B0FD9E97-5DD9-479C-9D97-60B75B417C98}" type="pres">
      <dgm:prSet presAssocID="{9B965063-9460-4278-A556-6346E5FFE2DF}" presName="hierChild4" presStyleCnt="0"/>
      <dgm:spPr/>
    </dgm:pt>
    <dgm:pt modelId="{3810EF65-D1E2-4FE7-84E9-2F734DF395E5}" type="pres">
      <dgm:prSet presAssocID="{9B965063-9460-4278-A556-6346E5FFE2DF}" presName="hierChild5" presStyleCnt="0"/>
      <dgm:spPr/>
    </dgm:pt>
    <dgm:pt modelId="{49865740-B650-4266-831A-6967CF3D2A80}" type="pres">
      <dgm:prSet presAssocID="{678EA6D4-429E-423B-AD91-A6152EB8AA5D}" presName="Name48" presStyleLbl="parChTrans1D4" presStyleIdx="6" presStyleCnt="17"/>
      <dgm:spPr/>
      <dgm:t>
        <a:bodyPr/>
        <a:lstStyle/>
        <a:p>
          <a:endParaRPr lang="tr-TR"/>
        </a:p>
      </dgm:t>
    </dgm:pt>
    <dgm:pt modelId="{EFB10C82-BC4D-45A7-98F2-7488EA935F0F}" type="pres">
      <dgm:prSet presAssocID="{E2E22239-4A43-44EA-AA4E-D415AC5EDFFA}" presName="hierRoot2" presStyleCnt="0">
        <dgm:presLayoutVars>
          <dgm:hierBranch val="init"/>
        </dgm:presLayoutVars>
      </dgm:prSet>
      <dgm:spPr/>
    </dgm:pt>
    <dgm:pt modelId="{0BE520F1-5E76-42F8-A8AF-A9D7A2A200B4}" type="pres">
      <dgm:prSet presAssocID="{E2E22239-4A43-44EA-AA4E-D415AC5EDFFA}" presName="rootComposite" presStyleCnt="0"/>
      <dgm:spPr/>
    </dgm:pt>
    <dgm:pt modelId="{BF0E393D-F373-41FF-9462-50BCF38AF9AD}" type="pres">
      <dgm:prSet presAssocID="{E2E22239-4A43-44EA-AA4E-D415AC5EDFFA}" presName="rootText" presStyleLbl="node4" presStyleIdx="6" presStyleCnt="17" custScaleX="146960" custScaleY="134072">
        <dgm:presLayoutVars>
          <dgm:chPref val="3"/>
        </dgm:presLayoutVars>
      </dgm:prSet>
      <dgm:spPr/>
      <dgm:t>
        <a:bodyPr/>
        <a:lstStyle/>
        <a:p>
          <a:endParaRPr lang="tr-TR"/>
        </a:p>
      </dgm:t>
    </dgm:pt>
    <dgm:pt modelId="{9E6E0AE8-5425-4618-B18C-DADB237B5FD4}" type="pres">
      <dgm:prSet presAssocID="{E2E22239-4A43-44EA-AA4E-D415AC5EDFFA}" presName="rootConnector" presStyleLbl="node4" presStyleIdx="6" presStyleCnt="17"/>
      <dgm:spPr/>
      <dgm:t>
        <a:bodyPr/>
        <a:lstStyle/>
        <a:p>
          <a:endParaRPr lang="tr-TR"/>
        </a:p>
      </dgm:t>
    </dgm:pt>
    <dgm:pt modelId="{69CD17E9-57FD-4C41-90D0-4539C441E708}" type="pres">
      <dgm:prSet presAssocID="{E2E22239-4A43-44EA-AA4E-D415AC5EDFFA}" presName="hierChild4" presStyleCnt="0"/>
      <dgm:spPr/>
    </dgm:pt>
    <dgm:pt modelId="{9E2BB7CE-0556-47F2-A743-23E9E08A853E}" type="pres">
      <dgm:prSet presAssocID="{E2E22239-4A43-44EA-AA4E-D415AC5EDFFA}" presName="hierChild5" presStyleCnt="0"/>
      <dgm:spPr/>
    </dgm:pt>
    <dgm:pt modelId="{0A3B2810-B261-46B6-AC86-EDA6F0F1BF3F}" type="pres">
      <dgm:prSet presAssocID="{7A18A328-5B9C-4D29-AA24-2861141D01C7}" presName="Name48" presStyleLbl="parChTrans1D4" presStyleIdx="7" presStyleCnt="17"/>
      <dgm:spPr/>
      <dgm:t>
        <a:bodyPr/>
        <a:lstStyle/>
        <a:p>
          <a:endParaRPr lang="tr-TR"/>
        </a:p>
      </dgm:t>
    </dgm:pt>
    <dgm:pt modelId="{73056B89-ED89-4994-B498-336BC7F092BD}" type="pres">
      <dgm:prSet presAssocID="{C7D82A5C-06C5-436D-BC5C-FBA7BD9A6154}" presName="hierRoot2" presStyleCnt="0">
        <dgm:presLayoutVars>
          <dgm:hierBranch val="init"/>
        </dgm:presLayoutVars>
      </dgm:prSet>
      <dgm:spPr/>
    </dgm:pt>
    <dgm:pt modelId="{C33973C8-3D19-428A-8A2A-7CF39E5F20B6}" type="pres">
      <dgm:prSet presAssocID="{C7D82A5C-06C5-436D-BC5C-FBA7BD9A6154}" presName="rootComposite" presStyleCnt="0"/>
      <dgm:spPr/>
    </dgm:pt>
    <dgm:pt modelId="{0EA279A7-25A8-4B02-A93B-4CE6EE154F7A}" type="pres">
      <dgm:prSet presAssocID="{C7D82A5C-06C5-436D-BC5C-FBA7BD9A6154}" presName="rootText" presStyleLbl="node4" presStyleIdx="7" presStyleCnt="17" custScaleX="146960" custScaleY="134072">
        <dgm:presLayoutVars>
          <dgm:chPref val="3"/>
        </dgm:presLayoutVars>
      </dgm:prSet>
      <dgm:spPr/>
      <dgm:t>
        <a:bodyPr/>
        <a:lstStyle/>
        <a:p>
          <a:endParaRPr lang="tr-TR"/>
        </a:p>
      </dgm:t>
    </dgm:pt>
    <dgm:pt modelId="{0D10009F-FDBB-421D-B3F0-A8DC43C6BB21}" type="pres">
      <dgm:prSet presAssocID="{C7D82A5C-06C5-436D-BC5C-FBA7BD9A6154}" presName="rootConnector" presStyleLbl="node4" presStyleIdx="7" presStyleCnt="17"/>
      <dgm:spPr/>
      <dgm:t>
        <a:bodyPr/>
        <a:lstStyle/>
        <a:p>
          <a:endParaRPr lang="tr-TR"/>
        </a:p>
      </dgm:t>
    </dgm:pt>
    <dgm:pt modelId="{45E8D3F1-1F83-4737-B3F5-546D1DAF9E19}" type="pres">
      <dgm:prSet presAssocID="{C7D82A5C-06C5-436D-BC5C-FBA7BD9A6154}" presName="hierChild4" presStyleCnt="0"/>
      <dgm:spPr/>
    </dgm:pt>
    <dgm:pt modelId="{F588460C-C813-4C78-88FF-D7F14D5298B8}" type="pres">
      <dgm:prSet presAssocID="{C7D82A5C-06C5-436D-BC5C-FBA7BD9A6154}" presName="hierChild5" presStyleCnt="0"/>
      <dgm:spPr/>
    </dgm:pt>
    <dgm:pt modelId="{1B96EE27-0C06-4310-9CDA-3985F94A7F73}" type="pres">
      <dgm:prSet presAssocID="{FF8037ED-629B-4070-9D56-298A100042DD}" presName="Name48" presStyleLbl="parChTrans1D4" presStyleIdx="8" presStyleCnt="17"/>
      <dgm:spPr/>
      <dgm:t>
        <a:bodyPr/>
        <a:lstStyle/>
        <a:p>
          <a:endParaRPr lang="tr-TR"/>
        </a:p>
      </dgm:t>
    </dgm:pt>
    <dgm:pt modelId="{5165725A-D17B-4EF8-86A8-5FEA14DB3CAC}" type="pres">
      <dgm:prSet presAssocID="{F4F31ADC-339F-4FC5-8708-FBF431B447CA}" presName="hierRoot2" presStyleCnt="0">
        <dgm:presLayoutVars>
          <dgm:hierBranch val="init"/>
        </dgm:presLayoutVars>
      </dgm:prSet>
      <dgm:spPr/>
    </dgm:pt>
    <dgm:pt modelId="{8FB1EE8C-22F6-44BC-88D2-BEB1AF9C0214}" type="pres">
      <dgm:prSet presAssocID="{F4F31ADC-339F-4FC5-8708-FBF431B447CA}" presName="rootComposite" presStyleCnt="0"/>
      <dgm:spPr/>
    </dgm:pt>
    <dgm:pt modelId="{A4C1928F-9508-474D-9C69-505D46B0E5E6}" type="pres">
      <dgm:prSet presAssocID="{F4F31ADC-339F-4FC5-8708-FBF431B447CA}" presName="rootText" presStyleLbl="node4" presStyleIdx="8" presStyleCnt="17" custScaleX="146960" custScaleY="134072">
        <dgm:presLayoutVars>
          <dgm:chPref val="3"/>
        </dgm:presLayoutVars>
      </dgm:prSet>
      <dgm:spPr/>
      <dgm:t>
        <a:bodyPr/>
        <a:lstStyle/>
        <a:p>
          <a:endParaRPr lang="tr-TR"/>
        </a:p>
      </dgm:t>
    </dgm:pt>
    <dgm:pt modelId="{C14A5A5E-7D57-4AB2-8527-F851C2DDC4C1}" type="pres">
      <dgm:prSet presAssocID="{F4F31ADC-339F-4FC5-8708-FBF431B447CA}" presName="rootConnector" presStyleLbl="node4" presStyleIdx="8" presStyleCnt="17"/>
      <dgm:spPr/>
      <dgm:t>
        <a:bodyPr/>
        <a:lstStyle/>
        <a:p>
          <a:endParaRPr lang="tr-TR"/>
        </a:p>
      </dgm:t>
    </dgm:pt>
    <dgm:pt modelId="{FAC23B6E-B01B-4316-A00B-36DFDB02082B}" type="pres">
      <dgm:prSet presAssocID="{F4F31ADC-339F-4FC5-8708-FBF431B447CA}" presName="hierChild4" presStyleCnt="0"/>
      <dgm:spPr/>
    </dgm:pt>
    <dgm:pt modelId="{A39E7536-9F39-4865-B8B4-FE36B8E2B031}" type="pres">
      <dgm:prSet presAssocID="{F4F31ADC-339F-4FC5-8708-FBF431B447CA}" presName="hierChild5" presStyleCnt="0"/>
      <dgm:spPr/>
    </dgm:pt>
    <dgm:pt modelId="{1090D0D5-8A9B-4F83-A439-1B9B574FB31F}" type="pres">
      <dgm:prSet presAssocID="{687A6401-B815-4B8D-832B-D9F8227513BF}" presName="hierChild5" presStyleCnt="0"/>
      <dgm:spPr/>
    </dgm:pt>
    <dgm:pt modelId="{5A8DBDBB-9222-4655-8064-8801B2A97511}" type="pres">
      <dgm:prSet presAssocID="{8691C6D9-5C87-43D5-8FEE-A05E2CA82B39}" presName="Name37" presStyleLbl="parChTrans1D3" presStyleIdx="1" presStyleCnt="8"/>
      <dgm:spPr/>
      <dgm:t>
        <a:bodyPr/>
        <a:lstStyle/>
        <a:p>
          <a:endParaRPr lang="tr-TR"/>
        </a:p>
      </dgm:t>
    </dgm:pt>
    <dgm:pt modelId="{72BD8942-8D75-455D-AE6D-ECF2C71E83B8}" type="pres">
      <dgm:prSet presAssocID="{DE7B9143-67FE-43B5-8FA0-47E268C4A74E}" presName="hierRoot2" presStyleCnt="0">
        <dgm:presLayoutVars>
          <dgm:hierBranch val="hang"/>
        </dgm:presLayoutVars>
      </dgm:prSet>
      <dgm:spPr/>
    </dgm:pt>
    <dgm:pt modelId="{2572C312-A73B-4788-B4A3-141276AD62DC}" type="pres">
      <dgm:prSet presAssocID="{DE7B9143-67FE-43B5-8FA0-47E268C4A74E}" presName="rootComposite" presStyleCnt="0"/>
      <dgm:spPr/>
    </dgm:pt>
    <dgm:pt modelId="{5F663483-86FD-40C7-9065-A14210D32F3F}" type="pres">
      <dgm:prSet presAssocID="{DE7B9143-67FE-43B5-8FA0-47E268C4A74E}" presName="rootText" presStyleLbl="node3" presStyleIdx="1" presStyleCnt="8" custScaleX="320781" custScaleY="70673">
        <dgm:presLayoutVars>
          <dgm:chPref val="3"/>
        </dgm:presLayoutVars>
      </dgm:prSet>
      <dgm:spPr/>
      <dgm:t>
        <a:bodyPr/>
        <a:lstStyle/>
        <a:p>
          <a:endParaRPr lang="tr-TR"/>
        </a:p>
      </dgm:t>
    </dgm:pt>
    <dgm:pt modelId="{0BC17065-E4F2-4F56-8413-638233EE16E4}" type="pres">
      <dgm:prSet presAssocID="{DE7B9143-67FE-43B5-8FA0-47E268C4A74E}" presName="rootConnector" presStyleLbl="node3" presStyleIdx="1" presStyleCnt="8"/>
      <dgm:spPr/>
      <dgm:t>
        <a:bodyPr/>
        <a:lstStyle/>
        <a:p>
          <a:endParaRPr lang="tr-TR"/>
        </a:p>
      </dgm:t>
    </dgm:pt>
    <dgm:pt modelId="{692A3442-1F8D-452E-8DCE-99709C82B8C3}" type="pres">
      <dgm:prSet presAssocID="{DE7B9143-67FE-43B5-8FA0-47E268C4A74E}" presName="hierChild4" presStyleCnt="0"/>
      <dgm:spPr/>
    </dgm:pt>
    <dgm:pt modelId="{D2491396-BB07-4ED7-905D-186948B6E6F2}" type="pres">
      <dgm:prSet presAssocID="{A37A2EE7-EFF9-4621-A982-04AFC08D73E5}" presName="Name48" presStyleLbl="parChTrans1D4" presStyleIdx="9" presStyleCnt="17"/>
      <dgm:spPr/>
      <dgm:t>
        <a:bodyPr/>
        <a:lstStyle/>
        <a:p>
          <a:endParaRPr lang="tr-TR"/>
        </a:p>
      </dgm:t>
    </dgm:pt>
    <dgm:pt modelId="{D5A3F621-52AE-413C-A630-F753AE8DFDBA}" type="pres">
      <dgm:prSet presAssocID="{57CA6055-C4CE-4762-915A-67F34F7A884F}" presName="hierRoot2" presStyleCnt="0">
        <dgm:presLayoutVars>
          <dgm:hierBranch val="init"/>
        </dgm:presLayoutVars>
      </dgm:prSet>
      <dgm:spPr/>
    </dgm:pt>
    <dgm:pt modelId="{4F07BFCA-A288-4503-8F70-F9703B995CF3}" type="pres">
      <dgm:prSet presAssocID="{57CA6055-C4CE-4762-915A-67F34F7A884F}" presName="rootComposite" presStyleCnt="0"/>
      <dgm:spPr/>
    </dgm:pt>
    <dgm:pt modelId="{526B3135-39C0-44D6-B71B-2CC1F4EA0491}" type="pres">
      <dgm:prSet presAssocID="{57CA6055-C4CE-4762-915A-67F34F7A884F}" presName="rootText" presStyleLbl="node4" presStyleIdx="9" presStyleCnt="17" custScaleX="146960" custScaleY="134072">
        <dgm:presLayoutVars>
          <dgm:chPref val="3"/>
        </dgm:presLayoutVars>
      </dgm:prSet>
      <dgm:spPr/>
      <dgm:t>
        <a:bodyPr/>
        <a:lstStyle/>
        <a:p>
          <a:endParaRPr lang="tr-TR"/>
        </a:p>
      </dgm:t>
    </dgm:pt>
    <dgm:pt modelId="{5A9BB404-D092-4D17-8B70-90224C4D1C1B}" type="pres">
      <dgm:prSet presAssocID="{57CA6055-C4CE-4762-915A-67F34F7A884F}" presName="rootConnector" presStyleLbl="node4" presStyleIdx="9" presStyleCnt="17"/>
      <dgm:spPr/>
      <dgm:t>
        <a:bodyPr/>
        <a:lstStyle/>
        <a:p>
          <a:endParaRPr lang="tr-TR"/>
        </a:p>
      </dgm:t>
    </dgm:pt>
    <dgm:pt modelId="{1FE97230-15A8-4DA4-B532-E6F94D76DBE3}" type="pres">
      <dgm:prSet presAssocID="{57CA6055-C4CE-4762-915A-67F34F7A884F}" presName="hierChild4" presStyleCnt="0"/>
      <dgm:spPr/>
    </dgm:pt>
    <dgm:pt modelId="{55EA9125-BFDA-4A16-9409-E34B2863D0E3}" type="pres">
      <dgm:prSet presAssocID="{57CA6055-C4CE-4762-915A-67F34F7A884F}" presName="hierChild5" presStyleCnt="0"/>
      <dgm:spPr/>
    </dgm:pt>
    <dgm:pt modelId="{2EE928F5-4910-4CFA-92F2-3B50555EACB5}" type="pres">
      <dgm:prSet presAssocID="{74532FC0-E82B-4DED-B166-1EEE7AEC3B00}" presName="Name48" presStyleLbl="parChTrans1D4" presStyleIdx="10" presStyleCnt="17"/>
      <dgm:spPr/>
      <dgm:t>
        <a:bodyPr/>
        <a:lstStyle/>
        <a:p>
          <a:endParaRPr lang="tr-TR"/>
        </a:p>
      </dgm:t>
    </dgm:pt>
    <dgm:pt modelId="{3E410FD9-88F1-4617-BA81-1F36D24CCF69}" type="pres">
      <dgm:prSet presAssocID="{83787651-189F-4730-A176-65E2DC23F8E8}" presName="hierRoot2" presStyleCnt="0">
        <dgm:presLayoutVars>
          <dgm:hierBranch val="init"/>
        </dgm:presLayoutVars>
      </dgm:prSet>
      <dgm:spPr/>
    </dgm:pt>
    <dgm:pt modelId="{8880244E-58A0-435C-AA4B-C15DAB1E240D}" type="pres">
      <dgm:prSet presAssocID="{83787651-189F-4730-A176-65E2DC23F8E8}" presName="rootComposite" presStyleCnt="0"/>
      <dgm:spPr/>
    </dgm:pt>
    <dgm:pt modelId="{A6A2F5F3-7DFC-46EA-9FE5-849E0CC9D0C5}" type="pres">
      <dgm:prSet presAssocID="{83787651-189F-4730-A176-65E2DC23F8E8}" presName="rootText" presStyleLbl="node4" presStyleIdx="10" presStyleCnt="17" custScaleX="146960" custScaleY="134072">
        <dgm:presLayoutVars>
          <dgm:chPref val="3"/>
        </dgm:presLayoutVars>
      </dgm:prSet>
      <dgm:spPr/>
      <dgm:t>
        <a:bodyPr/>
        <a:lstStyle/>
        <a:p>
          <a:endParaRPr lang="tr-TR"/>
        </a:p>
      </dgm:t>
    </dgm:pt>
    <dgm:pt modelId="{CD661512-8926-40C4-A856-AD51D0D7EEAC}" type="pres">
      <dgm:prSet presAssocID="{83787651-189F-4730-A176-65E2DC23F8E8}" presName="rootConnector" presStyleLbl="node4" presStyleIdx="10" presStyleCnt="17"/>
      <dgm:spPr/>
      <dgm:t>
        <a:bodyPr/>
        <a:lstStyle/>
        <a:p>
          <a:endParaRPr lang="tr-TR"/>
        </a:p>
      </dgm:t>
    </dgm:pt>
    <dgm:pt modelId="{A1C6D273-B744-496D-BB34-EEB759676C22}" type="pres">
      <dgm:prSet presAssocID="{83787651-189F-4730-A176-65E2DC23F8E8}" presName="hierChild4" presStyleCnt="0"/>
      <dgm:spPr/>
    </dgm:pt>
    <dgm:pt modelId="{6C1D3622-223E-481C-91DA-8E5123D1E0E4}" type="pres">
      <dgm:prSet presAssocID="{83787651-189F-4730-A176-65E2DC23F8E8}" presName="hierChild5" presStyleCnt="0"/>
      <dgm:spPr/>
    </dgm:pt>
    <dgm:pt modelId="{EB08118B-C07B-409C-BDD4-A6AC4CBB9A49}" type="pres">
      <dgm:prSet presAssocID="{1E196C01-A33D-44DD-821F-31892F99DB85}" presName="Name48" presStyleLbl="parChTrans1D4" presStyleIdx="11" presStyleCnt="17"/>
      <dgm:spPr/>
      <dgm:t>
        <a:bodyPr/>
        <a:lstStyle/>
        <a:p>
          <a:endParaRPr lang="tr-TR"/>
        </a:p>
      </dgm:t>
    </dgm:pt>
    <dgm:pt modelId="{FDE3448C-3F68-4473-BACF-EB8C865EA943}" type="pres">
      <dgm:prSet presAssocID="{43653986-4571-42BB-AB80-7F3C00656303}" presName="hierRoot2" presStyleCnt="0">
        <dgm:presLayoutVars>
          <dgm:hierBranch val="init"/>
        </dgm:presLayoutVars>
      </dgm:prSet>
      <dgm:spPr/>
    </dgm:pt>
    <dgm:pt modelId="{A88A7E87-97FA-4685-85B7-9C90DF11D4F7}" type="pres">
      <dgm:prSet presAssocID="{43653986-4571-42BB-AB80-7F3C00656303}" presName="rootComposite" presStyleCnt="0"/>
      <dgm:spPr/>
    </dgm:pt>
    <dgm:pt modelId="{85A543C7-7802-474F-966E-7B41E58C8B2A}" type="pres">
      <dgm:prSet presAssocID="{43653986-4571-42BB-AB80-7F3C00656303}" presName="rootText" presStyleLbl="node4" presStyleIdx="11" presStyleCnt="17" custScaleX="146960" custScaleY="134072">
        <dgm:presLayoutVars>
          <dgm:chPref val="3"/>
        </dgm:presLayoutVars>
      </dgm:prSet>
      <dgm:spPr/>
      <dgm:t>
        <a:bodyPr/>
        <a:lstStyle/>
        <a:p>
          <a:endParaRPr lang="tr-TR"/>
        </a:p>
      </dgm:t>
    </dgm:pt>
    <dgm:pt modelId="{00F5619E-6115-47E9-AE5B-DE9FAC879344}" type="pres">
      <dgm:prSet presAssocID="{43653986-4571-42BB-AB80-7F3C00656303}" presName="rootConnector" presStyleLbl="node4" presStyleIdx="11" presStyleCnt="17"/>
      <dgm:spPr/>
      <dgm:t>
        <a:bodyPr/>
        <a:lstStyle/>
        <a:p>
          <a:endParaRPr lang="tr-TR"/>
        </a:p>
      </dgm:t>
    </dgm:pt>
    <dgm:pt modelId="{B17E89A1-0D36-48D1-8B5D-4CFBDE67D219}" type="pres">
      <dgm:prSet presAssocID="{43653986-4571-42BB-AB80-7F3C00656303}" presName="hierChild4" presStyleCnt="0"/>
      <dgm:spPr/>
    </dgm:pt>
    <dgm:pt modelId="{24330D26-12D4-466A-87DA-3149483542D6}" type="pres">
      <dgm:prSet presAssocID="{43653986-4571-42BB-AB80-7F3C00656303}" presName="hierChild5" presStyleCnt="0"/>
      <dgm:spPr/>
    </dgm:pt>
    <dgm:pt modelId="{01A9C891-FDE9-4C76-82C5-6A54A9E9695E}" type="pres">
      <dgm:prSet presAssocID="{3A45BEFB-2495-4E30-A738-846E90A8D2E8}" presName="Name48" presStyleLbl="parChTrans1D4" presStyleIdx="12" presStyleCnt="17"/>
      <dgm:spPr/>
      <dgm:t>
        <a:bodyPr/>
        <a:lstStyle/>
        <a:p>
          <a:endParaRPr lang="tr-TR"/>
        </a:p>
      </dgm:t>
    </dgm:pt>
    <dgm:pt modelId="{98B9F942-6849-4D80-8994-B4787BFB0977}" type="pres">
      <dgm:prSet presAssocID="{5A9F9465-D750-46B6-8B21-647C18269FDC}" presName="hierRoot2" presStyleCnt="0">
        <dgm:presLayoutVars>
          <dgm:hierBranch val="init"/>
        </dgm:presLayoutVars>
      </dgm:prSet>
      <dgm:spPr/>
    </dgm:pt>
    <dgm:pt modelId="{57697B44-8FAC-4C1B-B8EA-48FBF69C4D0F}" type="pres">
      <dgm:prSet presAssocID="{5A9F9465-D750-46B6-8B21-647C18269FDC}" presName="rootComposite" presStyleCnt="0"/>
      <dgm:spPr/>
    </dgm:pt>
    <dgm:pt modelId="{0A4DB8B4-D088-4380-ADE8-C0197C2C3E1E}" type="pres">
      <dgm:prSet presAssocID="{5A9F9465-D750-46B6-8B21-647C18269FDC}" presName="rootText" presStyleLbl="node4" presStyleIdx="12" presStyleCnt="17" custScaleX="146960" custScaleY="134072">
        <dgm:presLayoutVars>
          <dgm:chPref val="3"/>
        </dgm:presLayoutVars>
      </dgm:prSet>
      <dgm:spPr/>
      <dgm:t>
        <a:bodyPr/>
        <a:lstStyle/>
        <a:p>
          <a:endParaRPr lang="tr-TR"/>
        </a:p>
      </dgm:t>
    </dgm:pt>
    <dgm:pt modelId="{2102E2CA-57FD-45DE-BF94-43BE230C27C0}" type="pres">
      <dgm:prSet presAssocID="{5A9F9465-D750-46B6-8B21-647C18269FDC}" presName="rootConnector" presStyleLbl="node4" presStyleIdx="12" presStyleCnt="17"/>
      <dgm:spPr/>
      <dgm:t>
        <a:bodyPr/>
        <a:lstStyle/>
        <a:p>
          <a:endParaRPr lang="tr-TR"/>
        </a:p>
      </dgm:t>
    </dgm:pt>
    <dgm:pt modelId="{57A4B492-4B7E-4327-89DC-CA3AFA8BEFBB}" type="pres">
      <dgm:prSet presAssocID="{5A9F9465-D750-46B6-8B21-647C18269FDC}" presName="hierChild4" presStyleCnt="0"/>
      <dgm:spPr/>
    </dgm:pt>
    <dgm:pt modelId="{9750C17B-3BA9-420C-8832-F17E6ADEF9D7}" type="pres">
      <dgm:prSet presAssocID="{5A9F9465-D750-46B6-8B21-647C18269FDC}" presName="hierChild5" presStyleCnt="0"/>
      <dgm:spPr/>
    </dgm:pt>
    <dgm:pt modelId="{AC807576-1235-46DE-8090-9A16B2F6B783}" type="pres">
      <dgm:prSet presAssocID="{66DA593A-2694-41F9-9B91-B18DA4B19C88}" presName="Name48" presStyleLbl="parChTrans1D4" presStyleIdx="13" presStyleCnt="17"/>
      <dgm:spPr/>
      <dgm:t>
        <a:bodyPr/>
        <a:lstStyle/>
        <a:p>
          <a:endParaRPr lang="tr-TR"/>
        </a:p>
      </dgm:t>
    </dgm:pt>
    <dgm:pt modelId="{EFC449FA-ED93-4A38-A5C3-223228E87C03}" type="pres">
      <dgm:prSet presAssocID="{C85807FD-619B-4A4B-BC8F-C9A2C17BB17E}" presName="hierRoot2" presStyleCnt="0">
        <dgm:presLayoutVars>
          <dgm:hierBranch val="init"/>
        </dgm:presLayoutVars>
      </dgm:prSet>
      <dgm:spPr/>
    </dgm:pt>
    <dgm:pt modelId="{6BC8A786-F43A-4CB9-96E4-BD867527E4E5}" type="pres">
      <dgm:prSet presAssocID="{C85807FD-619B-4A4B-BC8F-C9A2C17BB17E}" presName="rootComposite" presStyleCnt="0"/>
      <dgm:spPr/>
    </dgm:pt>
    <dgm:pt modelId="{B00F75F8-86E6-4120-BF22-95818AE6343D}" type="pres">
      <dgm:prSet presAssocID="{C85807FD-619B-4A4B-BC8F-C9A2C17BB17E}" presName="rootText" presStyleLbl="node4" presStyleIdx="13" presStyleCnt="17" custScaleX="146960" custScaleY="134072">
        <dgm:presLayoutVars>
          <dgm:chPref val="3"/>
        </dgm:presLayoutVars>
      </dgm:prSet>
      <dgm:spPr/>
      <dgm:t>
        <a:bodyPr/>
        <a:lstStyle/>
        <a:p>
          <a:endParaRPr lang="tr-TR"/>
        </a:p>
      </dgm:t>
    </dgm:pt>
    <dgm:pt modelId="{9D6FAAA6-EE45-4967-BF7D-AF36A61B8560}" type="pres">
      <dgm:prSet presAssocID="{C85807FD-619B-4A4B-BC8F-C9A2C17BB17E}" presName="rootConnector" presStyleLbl="node4" presStyleIdx="13" presStyleCnt="17"/>
      <dgm:spPr/>
      <dgm:t>
        <a:bodyPr/>
        <a:lstStyle/>
        <a:p>
          <a:endParaRPr lang="tr-TR"/>
        </a:p>
      </dgm:t>
    </dgm:pt>
    <dgm:pt modelId="{45E4B956-9ADD-4577-B662-EB89A4823273}" type="pres">
      <dgm:prSet presAssocID="{C85807FD-619B-4A4B-BC8F-C9A2C17BB17E}" presName="hierChild4" presStyleCnt="0"/>
      <dgm:spPr/>
    </dgm:pt>
    <dgm:pt modelId="{08E2094C-2DB7-4211-9AD3-3F917D9DC27E}" type="pres">
      <dgm:prSet presAssocID="{C85807FD-619B-4A4B-BC8F-C9A2C17BB17E}" presName="hierChild5" presStyleCnt="0"/>
      <dgm:spPr/>
    </dgm:pt>
    <dgm:pt modelId="{77C30A47-3BAB-4884-B04B-04CE9240CE77}" type="pres">
      <dgm:prSet presAssocID="{8EB401E3-3E32-444C-84CB-A77CA512837C}" presName="Name48" presStyleLbl="parChTrans1D4" presStyleIdx="14" presStyleCnt="17"/>
      <dgm:spPr/>
      <dgm:t>
        <a:bodyPr/>
        <a:lstStyle/>
        <a:p>
          <a:endParaRPr lang="tr-TR"/>
        </a:p>
      </dgm:t>
    </dgm:pt>
    <dgm:pt modelId="{AAA82EC3-A062-438F-A543-4EBA914010D2}" type="pres">
      <dgm:prSet presAssocID="{48AADB75-D1F3-42DC-93F3-E03DD6A7A2D4}" presName="hierRoot2" presStyleCnt="0">
        <dgm:presLayoutVars>
          <dgm:hierBranch val="init"/>
        </dgm:presLayoutVars>
      </dgm:prSet>
      <dgm:spPr/>
    </dgm:pt>
    <dgm:pt modelId="{3DAE0038-FE14-431B-887D-93304D1A1D51}" type="pres">
      <dgm:prSet presAssocID="{48AADB75-D1F3-42DC-93F3-E03DD6A7A2D4}" presName="rootComposite" presStyleCnt="0"/>
      <dgm:spPr/>
    </dgm:pt>
    <dgm:pt modelId="{FD0BAED2-9FB0-4281-94AB-985527788516}" type="pres">
      <dgm:prSet presAssocID="{48AADB75-D1F3-42DC-93F3-E03DD6A7A2D4}" presName="rootText" presStyleLbl="node4" presStyleIdx="14" presStyleCnt="17" custScaleX="146960" custScaleY="134072">
        <dgm:presLayoutVars>
          <dgm:chPref val="3"/>
        </dgm:presLayoutVars>
      </dgm:prSet>
      <dgm:spPr/>
      <dgm:t>
        <a:bodyPr/>
        <a:lstStyle/>
        <a:p>
          <a:endParaRPr lang="tr-TR"/>
        </a:p>
      </dgm:t>
    </dgm:pt>
    <dgm:pt modelId="{69077DE2-EF0A-408F-8770-F54EAD1A8C88}" type="pres">
      <dgm:prSet presAssocID="{48AADB75-D1F3-42DC-93F3-E03DD6A7A2D4}" presName="rootConnector" presStyleLbl="node4" presStyleIdx="14" presStyleCnt="17"/>
      <dgm:spPr/>
      <dgm:t>
        <a:bodyPr/>
        <a:lstStyle/>
        <a:p>
          <a:endParaRPr lang="tr-TR"/>
        </a:p>
      </dgm:t>
    </dgm:pt>
    <dgm:pt modelId="{BE8AEE46-DFFC-43FE-BE8A-A13611D101D6}" type="pres">
      <dgm:prSet presAssocID="{48AADB75-D1F3-42DC-93F3-E03DD6A7A2D4}" presName="hierChild4" presStyleCnt="0"/>
      <dgm:spPr/>
    </dgm:pt>
    <dgm:pt modelId="{8C50B65B-AB80-44AA-A948-4FA0472A58FA}" type="pres">
      <dgm:prSet presAssocID="{48AADB75-D1F3-42DC-93F3-E03DD6A7A2D4}" presName="hierChild5" presStyleCnt="0"/>
      <dgm:spPr/>
    </dgm:pt>
    <dgm:pt modelId="{F2E98F5B-B9BD-4F96-BE4A-C9F0A7F79352}" type="pres">
      <dgm:prSet presAssocID="{F4642CE2-0C9E-4831-A6C6-E510FDB55522}" presName="Name48" presStyleLbl="parChTrans1D4" presStyleIdx="15" presStyleCnt="17"/>
      <dgm:spPr/>
      <dgm:t>
        <a:bodyPr/>
        <a:lstStyle/>
        <a:p>
          <a:endParaRPr lang="tr-TR"/>
        </a:p>
      </dgm:t>
    </dgm:pt>
    <dgm:pt modelId="{ED1697D4-0471-40CF-8060-FDEEDA5DFD1D}" type="pres">
      <dgm:prSet presAssocID="{2C00BD75-3FFA-4D32-BB89-0F7B304F97A3}" presName="hierRoot2" presStyleCnt="0">
        <dgm:presLayoutVars>
          <dgm:hierBranch val="init"/>
        </dgm:presLayoutVars>
      </dgm:prSet>
      <dgm:spPr/>
    </dgm:pt>
    <dgm:pt modelId="{CC9314E4-F9A4-4749-95F7-893372BA38E9}" type="pres">
      <dgm:prSet presAssocID="{2C00BD75-3FFA-4D32-BB89-0F7B304F97A3}" presName="rootComposite" presStyleCnt="0"/>
      <dgm:spPr/>
    </dgm:pt>
    <dgm:pt modelId="{CAB7819B-6650-4D89-B24C-7AEB8608A6D6}" type="pres">
      <dgm:prSet presAssocID="{2C00BD75-3FFA-4D32-BB89-0F7B304F97A3}" presName="rootText" presStyleLbl="node4" presStyleIdx="15" presStyleCnt="17" custScaleX="146960" custScaleY="134072">
        <dgm:presLayoutVars>
          <dgm:chPref val="3"/>
        </dgm:presLayoutVars>
      </dgm:prSet>
      <dgm:spPr/>
      <dgm:t>
        <a:bodyPr/>
        <a:lstStyle/>
        <a:p>
          <a:endParaRPr lang="tr-TR"/>
        </a:p>
      </dgm:t>
    </dgm:pt>
    <dgm:pt modelId="{52D69C09-82A8-49B3-ACD9-312FCF140A59}" type="pres">
      <dgm:prSet presAssocID="{2C00BD75-3FFA-4D32-BB89-0F7B304F97A3}" presName="rootConnector" presStyleLbl="node4" presStyleIdx="15" presStyleCnt="17"/>
      <dgm:spPr/>
      <dgm:t>
        <a:bodyPr/>
        <a:lstStyle/>
        <a:p>
          <a:endParaRPr lang="tr-TR"/>
        </a:p>
      </dgm:t>
    </dgm:pt>
    <dgm:pt modelId="{3473DBB8-E49B-4BC4-9742-188302AB5ABE}" type="pres">
      <dgm:prSet presAssocID="{2C00BD75-3FFA-4D32-BB89-0F7B304F97A3}" presName="hierChild4" presStyleCnt="0"/>
      <dgm:spPr/>
    </dgm:pt>
    <dgm:pt modelId="{23479E7F-F2BC-42D0-967C-28E9A4047C7F}" type="pres">
      <dgm:prSet presAssocID="{2C00BD75-3FFA-4D32-BB89-0F7B304F97A3}" presName="hierChild5" presStyleCnt="0"/>
      <dgm:spPr/>
    </dgm:pt>
    <dgm:pt modelId="{E98E7E19-A74A-4C64-90AF-8D3226DAF616}" type="pres">
      <dgm:prSet presAssocID="{BEB54AD8-FEF9-4FD9-AC70-E6CE0B718EAD}" presName="Name48" presStyleLbl="parChTrans1D4" presStyleIdx="16" presStyleCnt="17"/>
      <dgm:spPr/>
      <dgm:t>
        <a:bodyPr/>
        <a:lstStyle/>
        <a:p>
          <a:endParaRPr lang="tr-TR"/>
        </a:p>
      </dgm:t>
    </dgm:pt>
    <dgm:pt modelId="{BDF367B0-D6F6-447C-BD07-C7881DC73286}" type="pres">
      <dgm:prSet presAssocID="{5CF05165-31EF-4144-8C66-33CF81C4A79F}" presName="hierRoot2" presStyleCnt="0">
        <dgm:presLayoutVars>
          <dgm:hierBranch val="init"/>
        </dgm:presLayoutVars>
      </dgm:prSet>
      <dgm:spPr/>
    </dgm:pt>
    <dgm:pt modelId="{EA073023-620F-4A46-8EBE-AFAB98A28133}" type="pres">
      <dgm:prSet presAssocID="{5CF05165-31EF-4144-8C66-33CF81C4A79F}" presName="rootComposite" presStyleCnt="0"/>
      <dgm:spPr/>
    </dgm:pt>
    <dgm:pt modelId="{C2F78047-05C2-464F-8AB9-B31400BAA4F1}" type="pres">
      <dgm:prSet presAssocID="{5CF05165-31EF-4144-8C66-33CF81C4A79F}" presName="rootText" presStyleLbl="node4" presStyleIdx="16" presStyleCnt="17" custScaleX="146960" custScaleY="134072">
        <dgm:presLayoutVars>
          <dgm:chPref val="3"/>
        </dgm:presLayoutVars>
      </dgm:prSet>
      <dgm:spPr/>
      <dgm:t>
        <a:bodyPr/>
        <a:lstStyle/>
        <a:p>
          <a:endParaRPr lang="tr-TR"/>
        </a:p>
      </dgm:t>
    </dgm:pt>
    <dgm:pt modelId="{1A0A13DD-460E-4943-BDEC-1A73519080D2}" type="pres">
      <dgm:prSet presAssocID="{5CF05165-31EF-4144-8C66-33CF81C4A79F}" presName="rootConnector" presStyleLbl="node4" presStyleIdx="16" presStyleCnt="17"/>
      <dgm:spPr/>
      <dgm:t>
        <a:bodyPr/>
        <a:lstStyle/>
        <a:p>
          <a:endParaRPr lang="tr-TR"/>
        </a:p>
      </dgm:t>
    </dgm:pt>
    <dgm:pt modelId="{97758FF4-8088-422C-A19C-D9021AA99AEF}" type="pres">
      <dgm:prSet presAssocID="{5CF05165-31EF-4144-8C66-33CF81C4A79F}" presName="hierChild4" presStyleCnt="0"/>
      <dgm:spPr/>
    </dgm:pt>
    <dgm:pt modelId="{29084304-873B-423E-A753-885832D5D6B2}" type="pres">
      <dgm:prSet presAssocID="{5CF05165-31EF-4144-8C66-33CF81C4A79F}" presName="hierChild5" presStyleCnt="0"/>
      <dgm:spPr/>
    </dgm:pt>
    <dgm:pt modelId="{9F0F16B8-6F5C-42DD-99F5-1FF51BA74087}" type="pres">
      <dgm:prSet presAssocID="{DE7B9143-67FE-43B5-8FA0-47E268C4A74E}" presName="hierChild5" presStyleCnt="0"/>
      <dgm:spPr/>
    </dgm:pt>
    <dgm:pt modelId="{B08D6437-4BFD-40B9-A841-A008A31E94B5}" type="pres">
      <dgm:prSet presAssocID="{E30238FF-8219-4C7F-8973-68618A7C2229}" presName="hierChild5" presStyleCnt="0"/>
      <dgm:spPr/>
    </dgm:pt>
    <dgm:pt modelId="{C9A418FA-91A0-4141-9627-1B5A25EF085F}" type="pres">
      <dgm:prSet presAssocID="{B3899C7F-50F4-4F3D-A86E-0996810616FD}" presName="Name37" presStyleLbl="parChTrans1D2" presStyleIdx="1" presStyleCnt="4"/>
      <dgm:spPr/>
      <dgm:t>
        <a:bodyPr/>
        <a:lstStyle/>
        <a:p>
          <a:endParaRPr lang="tr-TR"/>
        </a:p>
      </dgm:t>
    </dgm:pt>
    <dgm:pt modelId="{7C30EE57-ACA9-46B3-A99D-857291AEE9D8}" type="pres">
      <dgm:prSet presAssocID="{1AF6079B-8896-46ED-8210-018A4C44D0FF}" presName="hierRoot2" presStyleCnt="0">
        <dgm:presLayoutVars>
          <dgm:hierBranch val="hang"/>
        </dgm:presLayoutVars>
      </dgm:prSet>
      <dgm:spPr/>
    </dgm:pt>
    <dgm:pt modelId="{D9EE95B0-F814-4AC9-AC6B-D91FD6577D21}" type="pres">
      <dgm:prSet presAssocID="{1AF6079B-8896-46ED-8210-018A4C44D0FF}" presName="rootComposite" presStyleCnt="0"/>
      <dgm:spPr/>
    </dgm:pt>
    <dgm:pt modelId="{5857EE39-1AEB-4924-998D-1CFF4D76E58C}" type="pres">
      <dgm:prSet presAssocID="{1AF6079B-8896-46ED-8210-018A4C44D0FF}" presName="rootText" presStyleLbl="node2" presStyleIdx="1" presStyleCnt="4" custScaleX="241831" custScaleY="171590">
        <dgm:presLayoutVars>
          <dgm:chPref val="3"/>
        </dgm:presLayoutVars>
      </dgm:prSet>
      <dgm:spPr/>
      <dgm:t>
        <a:bodyPr/>
        <a:lstStyle/>
        <a:p>
          <a:endParaRPr lang="tr-TR"/>
        </a:p>
      </dgm:t>
    </dgm:pt>
    <dgm:pt modelId="{FEADDD11-1AF3-4111-B38D-74314CEA20F4}" type="pres">
      <dgm:prSet presAssocID="{1AF6079B-8896-46ED-8210-018A4C44D0FF}" presName="rootConnector" presStyleLbl="node2" presStyleIdx="1" presStyleCnt="4"/>
      <dgm:spPr/>
      <dgm:t>
        <a:bodyPr/>
        <a:lstStyle/>
        <a:p>
          <a:endParaRPr lang="tr-TR"/>
        </a:p>
      </dgm:t>
    </dgm:pt>
    <dgm:pt modelId="{B2F8916B-A380-461E-BA86-108207AF20A1}" type="pres">
      <dgm:prSet presAssocID="{1AF6079B-8896-46ED-8210-018A4C44D0FF}" presName="hierChild4" presStyleCnt="0"/>
      <dgm:spPr/>
    </dgm:pt>
    <dgm:pt modelId="{526B4CB0-EF67-40BE-9032-7DC2B8547CA2}" type="pres">
      <dgm:prSet presAssocID="{BB3F3C42-639A-4CC9-9806-45534ECB541B}" presName="Name48" presStyleLbl="parChTrans1D3" presStyleIdx="2" presStyleCnt="8"/>
      <dgm:spPr/>
      <dgm:t>
        <a:bodyPr/>
        <a:lstStyle/>
        <a:p>
          <a:endParaRPr lang="tr-TR"/>
        </a:p>
      </dgm:t>
    </dgm:pt>
    <dgm:pt modelId="{A8DB5D1B-5609-4A5D-8680-9858E2AE198A}" type="pres">
      <dgm:prSet presAssocID="{80A69E66-F121-44A6-AF6B-5EE43C15F6F8}" presName="hierRoot2" presStyleCnt="0">
        <dgm:presLayoutVars>
          <dgm:hierBranch val="init"/>
        </dgm:presLayoutVars>
      </dgm:prSet>
      <dgm:spPr/>
    </dgm:pt>
    <dgm:pt modelId="{F9D1506F-A791-470A-8551-846EF73FEE95}" type="pres">
      <dgm:prSet presAssocID="{80A69E66-F121-44A6-AF6B-5EE43C15F6F8}" presName="rootComposite" presStyleCnt="0"/>
      <dgm:spPr/>
    </dgm:pt>
    <dgm:pt modelId="{EEB61CF4-68F1-48A7-AAA2-58A7DBC1AA57}" type="pres">
      <dgm:prSet presAssocID="{80A69E66-F121-44A6-AF6B-5EE43C15F6F8}" presName="rootText" presStyleLbl="node3" presStyleIdx="2" presStyleCnt="8" custScaleX="148452" custScaleY="134072" custLinFactNeighborY="83718">
        <dgm:presLayoutVars>
          <dgm:chPref val="3"/>
        </dgm:presLayoutVars>
      </dgm:prSet>
      <dgm:spPr/>
      <dgm:t>
        <a:bodyPr/>
        <a:lstStyle/>
        <a:p>
          <a:endParaRPr lang="tr-TR"/>
        </a:p>
      </dgm:t>
    </dgm:pt>
    <dgm:pt modelId="{8FFF9199-A2E8-45CE-8B8B-5B91CA6FC71F}" type="pres">
      <dgm:prSet presAssocID="{80A69E66-F121-44A6-AF6B-5EE43C15F6F8}" presName="rootConnector" presStyleLbl="node3" presStyleIdx="2" presStyleCnt="8"/>
      <dgm:spPr/>
      <dgm:t>
        <a:bodyPr/>
        <a:lstStyle/>
        <a:p>
          <a:endParaRPr lang="tr-TR"/>
        </a:p>
      </dgm:t>
    </dgm:pt>
    <dgm:pt modelId="{67CA3180-09FE-48EF-BE67-81F64654E54D}" type="pres">
      <dgm:prSet presAssocID="{80A69E66-F121-44A6-AF6B-5EE43C15F6F8}" presName="hierChild4" presStyleCnt="0"/>
      <dgm:spPr/>
    </dgm:pt>
    <dgm:pt modelId="{7979D166-FFDC-44E1-8EF7-BDE1D346170B}" type="pres">
      <dgm:prSet presAssocID="{80A69E66-F121-44A6-AF6B-5EE43C15F6F8}" presName="hierChild5" presStyleCnt="0"/>
      <dgm:spPr/>
    </dgm:pt>
    <dgm:pt modelId="{FC2E03C4-57ED-4E45-A07F-1E0A66923B34}" type="pres">
      <dgm:prSet presAssocID="{1747367C-B8B6-4065-B0C9-620327931CF8}" presName="Name48" presStyleLbl="parChTrans1D3" presStyleIdx="3" presStyleCnt="8"/>
      <dgm:spPr/>
      <dgm:t>
        <a:bodyPr/>
        <a:lstStyle/>
        <a:p>
          <a:endParaRPr lang="tr-TR"/>
        </a:p>
      </dgm:t>
    </dgm:pt>
    <dgm:pt modelId="{6543492A-830D-4B72-8259-7EE9CC46BDA0}" type="pres">
      <dgm:prSet presAssocID="{A0454042-8C99-4F3A-9628-537A2D49AC97}" presName="hierRoot2" presStyleCnt="0">
        <dgm:presLayoutVars>
          <dgm:hierBranch val="init"/>
        </dgm:presLayoutVars>
      </dgm:prSet>
      <dgm:spPr/>
    </dgm:pt>
    <dgm:pt modelId="{B57D49C0-DDC4-49A8-BF74-0DA2322D0465}" type="pres">
      <dgm:prSet presAssocID="{A0454042-8C99-4F3A-9628-537A2D49AC97}" presName="rootComposite" presStyleCnt="0"/>
      <dgm:spPr/>
    </dgm:pt>
    <dgm:pt modelId="{8F996A6B-B90D-4146-8008-312CAA608546}" type="pres">
      <dgm:prSet presAssocID="{A0454042-8C99-4F3A-9628-537A2D49AC97}" presName="rootText" presStyleLbl="node3" presStyleIdx="3" presStyleCnt="8" custScaleX="148452" custScaleY="134072" custLinFactNeighborY="83718">
        <dgm:presLayoutVars>
          <dgm:chPref val="3"/>
        </dgm:presLayoutVars>
      </dgm:prSet>
      <dgm:spPr/>
      <dgm:t>
        <a:bodyPr/>
        <a:lstStyle/>
        <a:p>
          <a:endParaRPr lang="tr-TR"/>
        </a:p>
      </dgm:t>
    </dgm:pt>
    <dgm:pt modelId="{C72255AC-9DBC-4EA6-9DEB-121478EFB59F}" type="pres">
      <dgm:prSet presAssocID="{A0454042-8C99-4F3A-9628-537A2D49AC97}" presName="rootConnector" presStyleLbl="node3" presStyleIdx="3" presStyleCnt="8"/>
      <dgm:spPr/>
      <dgm:t>
        <a:bodyPr/>
        <a:lstStyle/>
        <a:p>
          <a:endParaRPr lang="tr-TR"/>
        </a:p>
      </dgm:t>
    </dgm:pt>
    <dgm:pt modelId="{D1480A10-6242-432B-8491-690AD729A239}" type="pres">
      <dgm:prSet presAssocID="{A0454042-8C99-4F3A-9628-537A2D49AC97}" presName="hierChild4" presStyleCnt="0"/>
      <dgm:spPr/>
    </dgm:pt>
    <dgm:pt modelId="{E57887BC-18AD-4C46-91F5-4FB418DBAD60}" type="pres">
      <dgm:prSet presAssocID="{A0454042-8C99-4F3A-9628-537A2D49AC97}" presName="hierChild5" presStyleCnt="0"/>
      <dgm:spPr/>
    </dgm:pt>
    <dgm:pt modelId="{C9ED693B-B210-4955-8DDF-DE08499F333E}" type="pres">
      <dgm:prSet presAssocID="{1AF6079B-8896-46ED-8210-018A4C44D0FF}" presName="hierChild5" presStyleCnt="0"/>
      <dgm:spPr/>
    </dgm:pt>
    <dgm:pt modelId="{5540B5D5-CB97-46AC-BBAA-EDCF9633F1BF}" type="pres">
      <dgm:prSet presAssocID="{3BEE8930-99D1-4B98-9FD7-5D6C9DF28175}" presName="Name37" presStyleLbl="parChTrans1D2" presStyleIdx="2" presStyleCnt="4"/>
      <dgm:spPr/>
      <dgm:t>
        <a:bodyPr/>
        <a:lstStyle/>
        <a:p>
          <a:endParaRPr lang="tr-TR"/>
        </a:p>
      </dgm:t>
    </dgm:pt>
    <dgm:pt modelId="{FABBABF3-55B4-4CBE-9DB3-047DECBC3EB4}" type="pres">
      <dgm:prSet presAssocID="{C45F12C7-B5F8-4065-94F2-B027AE504215}" presName="hierRoot2" presStyleCnt="0">
        <dgm:presLayoutVars>
          <dgm:hierBranch val="init"/>
        </dgm:presLayoutVars>
      </dgm:prSet>
      <dgm:spPr/>
    </dgm:pt>
    <dgm:pt modelId="{48157250-E5CA-4272-A486-DFD02194EC8F}" type="pres">
      <dgm:prSet presAssocID="{C45F12C7-B5F8-4065-94F2-B027AE504215}" presName="rootComposite" presStyleCnt="0"/>
      <dgm:spPr/>
    </dgm:pt>
    <dgm:pt modelId="{A27A68FE-83CE-4F82-B841-C980BD761F49}" type="pres">
      <dgm:prSet presAssocID="{C45F12C7-B5F8-4065-94F2-B027AE504215}" presName="rootText" presStyleLbl="node2" presStyleIdx="2" presStyleCnt="4" custScaleX="228446" custScaleY="171590">
        <dgm:presLayoutVars>
          <dgm:chPref val="3"/>
        </dgm:presLayoutVars>
      </dgm:prSet>
      <dgm:spPr/>
      <dgm:t>
        <a:bodyPr/>
        <a:lstStyle/>
        <a:p>
          <a:endParaRPr lang="tr-TR"/>
        </a:p>
      </dgm:t>
    </dgm:pt>
    <dgm:pt modelId="{7D44F8F1-EB2B-4F5D-AA5E-426749D61A53}" type="pres">
      <dgm:prSet presAssocID="{C45F12C7-B5F8-4065-94F2-B027AE504215}" presName="rootConnector" presStyleLbl="node2" presStyleIdx="2" presStyleCnt="4"/>
      <dgm:spPr/>
      <dgm:t>
        <a:bodyPr/>
        <a:lstStyle/>
        <a:p>
          <a:endParaRPr lang="tr-TR"/>
        </a:p>
      </dgm:t>
    </dgm:pt>
    <dgm:pt modelId="{F9162E71-17D0-466D-9C2E-576292996BF5}" type="pres">
      <dgm:prSet presAssocID="{C45F12C7-B5F8-4065-94F2-B027AE504215}" presName="hierChild4" presStyleCnt="0"/>
      <dgm:spPr/>
    </dgm:pt>
    <dgm:pt modelId="{DBBC5425-3604-46D7-97C4-23C5BF77C1F5}" type="pres">
      <dgm:prSet presAssocID="{F8500CC7-E0F1-497B-AA32-D8862DEA6293}" presName="Name37" presStyleLbl="parChTrans1D3" presStyleIdx="4" presStyleCnt="8"/>
      <dgm:spPr/>
      <dgm:t>
        <a:bodyPr/>
        <a:lstStyle/>
        <a:p>
          <a:endParaRPr lang="tr-TR"/>
        </a:p>
      </dgm:t>
    </dgm:pt>
    <dgm:pt modelId="{D7FECD6A-CA2B-40C8-AC44-38382CD84830}" type="pres">
      <dgm:prSet presAssocID="{99E0D916-B5E2-4493-A400-F60D1B75636D}" presName="hierRoot2" presStyleCnt="0">
        <dgm:presLayoutVars>
          <dgm:hierBranch val="init"/>
        </dgm:presLayoutVars>
      </dgm:prSet>
      <dgm:spPr/>
    </dgm:pt>
    <dgm:pt modelId="{018389CC-9800-4239-A648-6D4670572B54}" type="pres">
      <dgm:prSet presAssocID="{99E0D916-B5E2-4493-A400-F60D1B75636D}" presName="rootComposite" presStyleCnt="0"/>
      <dgm:spPr/>
    </dgm:pt>
    <dgm:pt modelId="{90A921D4-48B5-4423-B6B9-4868C74065D0}" type="pres">
      <dgm:prSet presAssocID="{99E0D916-B5E2-4493-A400-F60D1B75636D}" presName="rootText" presStyleLbl="node3" presStyleIdx="4" presStyleCnt="8" custScaleX="148452" custScaleY="134072" custLinFactY="101264" custLinFactNeighborX="15642" custLinFactNeighborY="200000">
        <dgm:presLayoutVars>
          <dgm:chPref val="3"/>
        </dgm:presLayoutVars>
      </dgm:prSet>
      <dgm:spPr/>
      <dgm:t>
        <a:bodyPr/>
        <a:lstStyle/>
        <a:p>
          <a:endParaRPr lang="tr-TR"/>
        </a:p>
      </dgm:t>
    </dgm:pt>
    <dgm:pt modelId="{35976133-03F4-4AD2-83FF-932665A3A017}" type="pres">
      <dgm:prSet presAssocID="{99E0D916-B5E2-4493-A400-F60D1B75636D}" presName="rootConnector" presStyleLbl="node3" presStyleIdx="4" presStyleCnt="8"/>
      <dgm:spPr/>
      <dgm:t>
        <a:bodyPr/>
        <a:lstStyle/>
        <a:p>
          <a:endParaRPr lang="tr-TR"/>
        </a:p>
      </dgm:t>
    </dgm:pt>
    <dgm:pt modelId="{C88D5208-282B-4C9C-9048-911C381CC5EC}" type="pres">
      <dgm:prSet presAssocID="{99E0D916-B5E2-4493-A400-F60D1B75636D}" presName="hierChild4" presStyleCnt="0"/>
      <dgm:spPr/>
    </dgm:pt>
    <dgm:pt modelId="{E0417735-C290-4E13-A91F-C1364542CD2E}" type="pres">
      <dgm:prSet presAssocID="{99E0D916-B5E2-4493-A400-F60D1B75636D}" presName="hierChild5" presStyleCnt="0"/>
      <dgm:spPr/>
    </dgm:pt>
    <dgm:pt modelId="{0A3A9279-0DDA-4333-A8D1-2BF54B4C382C}" type="pres">
      <dgm:prSet presAssocID="{C184C5C9-0F2B-456F-991A-288F6409EFD8}" presName="Name37" presStyleLbl="parChTrans1D3" presStyleIdx="5" presStyleCnt="8"/>
      <dgm:spPr/>
      <dgm:t>
        <a:bodyPr/>
        <a:lstStyle/>
        <a:p>
          <a:endParaRPr lang="tr-TR"/>
        </a:p>
      </dgm:t>
    </dgm:pt>
    <dgm:pt modelId="{FB9ED1D9-96DA-46D5-91C8-34411729EFD4}" type="pres">
      <dgm:prSet presAssocID="{CDA7FA34-4BD5-48D4-BD45-8F5217519773}" presName="hierRoot2" presStyleCnt="0">
        <dgm:presLayoutVars>
          <dgm:hierBranch val="init"/>
        </dgm:presLayoutVars>
      </dgm:prSet>
      <dgm:spPr/>
    </dgm:pt>
    <dgm:pt modelId="{83A05621-B220-47FF-A333-2FD7A983D8C5}" type="pres">
      <dgm:prSet presAssocID="{CDA7FA34-4BD5-48D4-BD45-8F5217519773}" presName="rootComposite" presStyleCnt="0"/>
      <dgm:spPr/>
    </dgm:pt>
    <dgm:pt modelId="{4BB42C41-BF39-425B-8B4D-E4ECEC25E374}" type="pres">
      <dgm:prSet presAssocID="{CDA7FA34-4BD5-48D4-BD45-8F5217519773}" presName="rootText" presStyleLbl="node3" presStyleIdx="5" presStyleCnt="8" custScaleX="148452" custScaleY="142490" custLinFactY="-37023" custLinFactNeighborX="15642" custLinFactNeighborY="-100000">
        <dgm:presLayoutVars>
          <dgm:chPref val="3"/>
        </dgm:presLayoutVars>
      </dgm:prSet>
      <dgm:spPr/>
      <dgm:t>
        <a:bodyPr/>
        <a:lstStyle/>
        <a:p>
          <a:endParaRPr lang="tr-TR"/>
        </a:p>
      </dgm:t>
    </dgm:pt>
    <dgm:pt modelId="{82950E54-4DC8-41E0-A17C-F6A2D5EBF057}" type="pres">
      <dgm:prSet presAssocID="{CDA7FA34-4BD5-48D4-BD45-8F5217519773}" presName="rootConnector" presStyleLbl="node3" presStyleIdx="5" presStyleCnt="8"/>
      <dgm:spPr/>
      <dgm:t>
        <a:bodyPr/>
        <a:lstStyle/>
        <a:p>
          <a:endParaRPr lang="tr-TR"/>
        </a:p>
      </dgm:t>
    </dgm:pt>
    <dgm:pt modelId="{5CABD64F-3C6D-469D-8D32-A1C7448B8F6D}" type="pres">
      <dgm:prSet presAssocID="{CDA7FA34-4BD5-48D4-BD45-8F5217519773}" presName="hierChild4" presStyleCnt="0"/>
      <dgm:spPr/>
    </dgm:pt>
    <dgm:pt modelId="{F314E3C9-40CE-43AD-A294-565A557228E9}" type="pres">
      <dgm:prSet presAssocID="{CDA7FA34-4BD5-48D4-BD45-8F5217519773}" presName="hierChild5" presStyleCnt="0"/>
      <dgm:spPr/>
    </dgm:pt>
    <dgm:pt modelId="{33EA7C35-E6D1-4D96-9C65-EC903BD44F40}" type="pres">
      <dgm:prSet presAssocID="{C45F12C7-B5F8-4065-94F2-B027AE504215}" presName="hierChild5" presStyleCnt="0"/>
      <dgm:spPr/>
    </dgm:pt>
    <dgm:pt modelId="{7122C4C5-5276-4D49-A91A-46F4A97C8CAE}" type="pres">
      <dgm:prSet presAssocID="{81DF6807-687E-43F7-BD04-D4A3C4FCD98F}" presName="Name37" presStyleLbl="parChTrans1D2" presStyleIdx="3" presStyleCnt="4"/>
      <dgm:spPr/>
      <dgm:t>
        <a:bodyPr/>
        <a:lstStyle/>
        <a:p>
          <a:endParaRPr lang="tr-TR"/>
        </a:p>
      </dgm:t>
    </dgm:pt>
    <dgm:pt modelId="{359E9DC4-9722-4D3A-8A82-B89C66343683}" type="pres">
      <dgm:prSet presAssocID="{5B63189D-94CE-4B86-B7BB-FC1149E744C0}" presName="hierRoot2" presStyleCnt="0">
        <dgm:presLayoutVars>
          <dgm:hierBranch val="l"/>
        </dgm:presLayoutVars>
      </dgm:prSet>
      <dgm:spPr/>
    </dgm:pt>
    <dgm:pt modelId="{EC69AB43-E625-47F9-9277-42CCFCFD4F7C}" type="pres">
      <dgm:prSet presAssocID="{5B63189D-94CE-4B86-B7BB-FC1149E744C0}" presName="rootComposite" presStyleCnt="0"/>
      <dgm:spPr/>
    </dgm:pt>
    <dgm:pt modelId="{0BC9F8BE-0651-437D-A755-44556BEE4AFE}" type="pres">
      <dgm:prSet presAssocID="{5B63189D-94CE-4B86-B7BB-FC1149E744C0}" presName="rootText" presStyleLbl="node2" presStyleIdx="3" presStyleCnt="4" custScaleX="221262" custScaleY="171590">
        <dgm:presLayoutVars>
          <dgm:chPref val="3"/>
        </dgm:presLayoutVars>
      </dgm:prSet>
      <dgm:spPr/>
      <dgm:t>
        <a:bodyPr/>
        <a:lstStyle/>
        <a:p>
          <a:endParaRPr lang="tr-TR"/>
        </a:p>
      </dgm:t>
    </dgm:pt>
    <dgm:pt modelId="{437B1D7A-1A01-4FA8-ACC0-932B58E91C56}" type="pres">
      <dgm:prSet presAssocID="{5B63189D-94CE-4B86-B7BB-FC1149E744C0}" presName="rootConnector" presStyleLbl="node2" presStyleIdx="3" presStyleCnt="4"/>
      <dgm:spPr/>
      <dgm:t>
        <a:bodyPr/>
        <a:lstStyle/>
        <a:p>
          <a:endParaRPr lang="tr-TR"/>
        </a:p>
      </dgm:t>
    </dgm:pt>
    <dgm:pt modelId="{54401833-1B95-4EB2-A7A3-E5EE8AAAC5CD}" type="pres">
      <dgm:prSet presAssocID="{5B63189D-94CE-4B86-B7BB-FC1149E744C0}" presName="hierChild4" presStyleCnt="0"/>
      <dgm:spPr/>
    </dgm:pt>
    <dgm:pt modelId="{C16A71D9-1D02-4588-947D-89E4073B1C5E}" type="pres">
      <dgm:prSet presAssocID="{776CA28C-B34B-417F-AA57-0ADEB225C978}" presName="Name50" presStyleLbl="parChTrans1D3" presStyleIdx="6" presStyleCnt="8"/>
      <dgm:spPr/>
      <dgm:t>
        <a:bodyPr/>
        <a:lstStyle/>
        <a:p>
          <a:endParaRPr lang="tr-TR"/>
        </a:p>
      </dgm:t>
    </dgm:pt>
    <dgm:pt modelId="{87E6573D-860D-43E5-9EFC-3B431C9FDCDA}" type="pres">
      <dgm:prSet presAssocID="{7850E68A-3EF8-496E-9D4C-C16F28AE5AA8}" presName="hierRoot2" presStyleCnt="0">
        <dgm:presLayoutVars>
          <dgm:hierBranch val="init"/>
        </dgm:presLayoutVars>
      </dgm:prSet>
      <dgm:spPr/>
    </dgm:pt>
    <dgm:pt modelId="{1622EB9C-2210-4E57-8E9D-6B777215218B}" type="pres">
      <dgm:prSet presAssocID="{7850E68A-3EF8-496E-9D4C-C16F28AE5AA8}" presName="rootComposite" presStyleCnt="0"/>
      <dgm:spPr/>
    </dgm:pt>
    <dgm:pt modelId="{19F7EFE0-251A-48E1-9BA7-ABFA7B717B3C}" type="pres">
      <dgm:prSet presAssocID="{7850E68A-3EF8-496E-9D4C-C16F28AE5AA8}" presName="rootText" presStyleLbl="node3" presStyleIdx="6" presStyleCnt="8" custScaleX="148452" custScaleY="134072" custLinFactNeighborY="79060">
        <dgm:presLayoutVars>
          <dgm:chPref val="3"/>
        </dgm:presLayoutVars>
      </dgm:prSet>
      <dgm:spPr/>
      <dgm:t>
        <a:bodyPr/>
        <a:lstStyle/>
        <a:p>
          <a:endParaRPr lang="tr-TR"/>
        </a:p>
      </dgm:t>
    </dgm:pt>
    <dgm:pt modelId="{DCB84D28-D55D-44BA-92CB-66DF7E16BEBA}" type="pres">
      <dgm:prSet presAssocID="{7850E68A-3EF8-496E-9D4C-C16F28AE5AA8}" presName="rootConnector" presStyleLbl="node3" presStyleIdx="6" presStyleCnt="8"/>
      <dgm:spPr/>
      <dgm:t>
        <a:bodyPr/>
        <a:lstStyle/>
        <a:p>
          <a:endParaRPr lang="tr-TR"/>
        </a:p>
      </dgm:t>
    </dgm:pt>
    <dgm:pt modelId="{A423C7F6-2CFC-4EB7-AA2B-7C372FA48ED3}" type="pres">
      <dgm:prSet presAssocID="{7850E68A-3EF8-496E-9D4C-C16F28AE5AA8}" presName="hierChild4" presStyleCnt="0"/>
      <dgm:spPr/>
    </dgm:pt>
    <dgm:pt modelId="{A971D21C-46C5-4C74-9590-A0689F38C8BF}" type="pres">
      <dgm:prSet presAssocID="{7850E68A-3EF8-496E-9D4C-C16F28AE5AA8}" presName="hierChild5" presStyleCnt="0"/>
      <dgm:spPr/>
    </dgm:pt>
    <dgm:pt modelId="{A1FF78A0-EDBC-4510-BC55-0A4E751E0570}" type="pres">
      <dgm:prSet presAssocID="{0A409D5C-F087-4F0D-B16C-5323815F3CCF}" presName="Name50" presStyleLbl="parChTrans1D3" presStyleIdx="7" presStyleCnt="8"/>
      <dgm:spPr/>
      <dgm:t>
        <a:bodyPr/>
        <a:lstStyle/>
        <a:p>
          <a:endParaRPr lang="tr-TR"/>
        </a:p>
      </dgm:t>
    </dgm:pt>
    <dgm:pt modelId="{3FD3CF07-D09A-489B-8C0A-63044AD43F2F}" type="pres">
      <dgm:prSet presAssocID="{11D985F3-4CF6-4F84-BBA6-DADC06329F0B}" presName="hierRoot2" presStyleCnt="0">
        <dgm:presLayoutVars>
          <dgm:hierBranch val="init"/>
        </dgm:presLayoutVars>
      </dgm:prSet>
      <dgm:spPr/>
    </dgm:pt>
    <dgm:pt modelId="{71C99B4E-5252-4F7F-ACCE-8DF95F841176}" type="pres">
      <dgm:prSet presAssocID="{11D985F3-4CF6-4F84-BBA6-DADC06329F0B}" presName="rootComposite" presStyleCnt="0"/>
      <dgm:spPr/>
    </dgm:pt>
    <dgm:pt modelId="{A9947740-136B-453A-88AD-5B881CB34441}" type="pres">
      <dgm:prSet presAssocID="{11D985F3-4CF6-4F84-BBA6-DADC06329F0B}" presName="rootText" presStyleLbl="node3" presStyleIdx="7" presStyleCnt="8" custScaleX="148452" custScaleY="134072" custLinFactNeighborY="78904">
        <dgm:presLayoutVars>
          <dgm:chPref val="3"/>
        </dgm:presLayoutVars>
      </dgm:prSet>
      <dgm:spPr/>
      <dgm:t>
        <a:bodyPr/>
        <a:lstStyle/>
        <a:p>
          <a:endParaRPr lang="tr-TR"/>
        </a:p>
      </dgm:t>
    </dgm:pt>
    <dgm:pt modelId="{350EF991-2B4B-4482-83F5-B9E1C2C3617E}" type="pres">
      <dgm:prSet presAssocID="{11D985F3-4CF6-4F84-BBA6-DADC06329F0B}" presName="rootConnector" presStyleLbl="node3" presStyleIdx="7" presStyleCnt="8"/>
      <dgm:spPr/>
      <dgm:t>
        <a:bodyPr/>
        <a:lstStyle/>
        <a:p>
          <a:endParaRPr lang="tr-TR"/>
        </a:p>
      </dgm:t>
    </dgm:pt>
    <dgm:pt modelId="{0D9F7013-9195-4764-B781-AF47DFDBD5C3}" type="pres">
      <dgm:prSet presAssocID="{11D985F3-4CF6-4F84-BBA6-DADC06329F0B}" presName="hierChild4" presStyleCnt="0"/>
      <dgm:spPr/>
    </dgm:pt>
    <dgm:pt modelId="{6535370E-C88A-4CFC-8E2A-2F29F218AFA1}" type="pres">
      <dgm:prSet presAssocID="{11D985F3-4CF6-4F84-BBA6-DADC06329F0B}" presName="hierChild5" presStyleCnt="0"/>
      <dgm:spPr/>
    </dgm:pt>
    <dgm:pt modelId="{FACDD581-DBA0-496F-92C6-6220044BBF23}" type="pres">
      <dgm:prSet presAssocID="{5B63189D-94CE-4B86-B7BB-FC1149E744C0}" presName="hierChild5" presStyleCnt="0"/>
      <dgm:spPr/>
    </dgm:pt>
    <dgm:pt modelId="{B55AF5B1-19D9-46F6-97AB-4788AED78BE8}" type="pres">
      <dgm:prSet presAssocID="{739BF93C-4FB1-4D74-9802-1C722C7282DD}" presName="hierChild3" presStyleCnt="0"/>
      <dgm:spPr/>
    </dgm:pt>
    <dgm:pt modelId="{4B16EBC3-6AEE-4D17-AB2D-DBADD605C6E3}" type="pres">
      <dgm:prSet presAssocID="{FE325A5A-B3B7-4367-8885-FB2F1CBB2BD2}" presName="hierRoot1" presStyleCnt="0">
        <dgm:presLayoutVars>
          <dgm:hierBranch val="init"/>
        </dgm:presLayoutVars>
      </dgm:prSet>
      <dgm:spPr/>
    </dgm:pt>
    <dgm:pt modelId="{352DF144-D6DF-42CD-9A81-DB45327B4067}" type="pres">
      <dgm:prSet presAssocID="{FE325A5A-B3B7-4367-8885-FB2F1CBB2BD2}" presName="rootComposite1" presStyleCnt="0"/>
      <dgm:spPr/>
    </dgm:pt>
    <dgm:pt modelId="{B3B6F20E-720F-44EF-86AD-81A2D7BD18A4}" type="pres">
      <dgm:prSet presAssocID="{FE325A5A-B3B7-4367-8885-FB2F1CBB2BD2}" presName="rootText1" presStyleLbl="node0" presStyleIdx="1" presStyleCnt="3" custScaleX="414647" custScaleY="141677" custLinFactNeighborX="20125" custLinFactNeighborY="10440">
        <dgm:presLayoutVars>
          <dgm:chPref val="3"/>
        </dgm:presLayoutVars>
      </dgm:prSet>
      <dgm:spPr/>
      <dgm:t>
        <a:bodyPr/>
        <a:lstStyle/>
        <a:p>
          <a:endParaRPr lang="tr-TR"/>
        </a:p>
      </dgm:t>
    </dgm:pt>
    <dgm:pt modelId="{D64101D1-C30F-4A71-A4EE-893CBBC35DD6}" type="pres">
      <dgm:prSet presAssocID="{FE325A5A-B3B7-4367-8885-FB2F1CBB2BD2}" presName="rootConnector1" presStyleLbl="node1" presStyleIdx="0" presStyleCnt="0"/>
      <dgm:spPr/>
      <dgm:t>
        <a:bodyPr/>
        <a:lstStyle/>
        <a:p>
          <a:endParaRPr lang="tr-TR"/>
        </a:p>
      </dgm:t>
    </dgm:pt>
    <dgm:pt modelId="{B511279A-B70B-468C-9A9B-3277306ECE98}" type="pres">
      <dgm:prSet presAssocID="{FE325A5A-B3B7-4367-8885-FB2F1CBB2BD2}" presName="hierChild2" presStyleCnt="0"/>
      <dgm:spPr/>
    </dgm:pt>
    <dgm:pt modelId="{4059DD21-8718-4EE7-A49E-659EE9CBE8B1}" type="pres">
      <dgm:prSet presAssocID="{FE325A5A-B3B7-4367-8885-FB2F1CBB2BD2}" presName="hierChild3" presStyleCnt="0"/>
      <dgm:spPr/>
    </dgm:pt>
    <dgm:pt modelId="{ABF12F1D-338F-4A0E-B4F8-BEA910242A09}" type="pres">
      <dgm:prSet presAssocID="{E1900CC0-26CE-4404-A1D1-AE082F35D982}" presName="hierRoot1" presStyleCnt="0">
        <dgm:presLayoutVars>
          <dgm:hierBranch val="init"/>
        </dgm:presLayoutVars>
      </dgm:prSet>
      <dgm:spPr/>
    </dgm:pt>
    <dgm:pt modelId="{FCAB961E-8C0D-4EC6-A93F-F8F84B948435}" type="pres">
      <dgm:prSet presAssocID="{E1900CC0-26CE-4404-A1D1-AE082F35D982}" presName="rootComposite1" presStyleCnt="0"/>
      <dgm:spPr/>
    </dgm:pt>
    <dgm:pt modelId="{EC44F6F8-F93C-4464-A52A-1AFCADFC3EE0}" type="pres">
      <dgm:prSet presAssocID="{E1900CC0-26CE-4404-A1D1-AE082F35D982}" presName="rootText1" presStyleLbl="node0" presStyleIdx="2" presStyleCnt="3" custScaleX="329471" custScaleY="105164" custLinFactX="-635501" custLinFactNeighborX="-700000" custLinFactNeighborY="15946">
        <dgm:presLayoutVars>
          <dgm:chPref val="3"/>
        </dgm:presLayoutVars>
      </dgm:prSet>
      <dgm:spPr/>
      <dgm:t>
        <a:bodyPr/>
        <a:lstStyle/>
        <a:p>
          <a:endParaRPr lang="tr-TR"/>
        </a:p>
      </dgm:t>
    </dgm:pt>
    <dgm:pt modelId="{2D375C6D-7C5F-4807-9339-4753E5944B73}" type="pres">
      <dgm:prSet presAssocID="{E1900CC0-26CE-4404-A1D1-AE082F35D982}" presName="rootConnector1" presStyleLbl="node1" presStyleIdx="0" presStyleCnt="0"/>
      <dgm:spPr/>
      <dgm:t>
        <a:bodyPr/>
        <a:lstStyle/>
        <a:p>
          <a:endParaRPr lang="tr-TR"/>
        </a:p>
      </dgm:t>
    </dgm:pt>
    <dgm:pt modelId="{57FDFA5A-2F5B-4B62-AAC9-3C3E04224CD7}" type="pres">
      <dgm:prSet presAssocID="{E1900CC0-26CE-4404-A1D1-AE082F35D982}" presName="hierChild2" presStyleCnt="0"/>
      <dgm:spPr/>
    </dgm:pt>
    <dgm:pt modelId="{0891ED6C-6577-4306-9B1E-E0D3015721D3}" type="pres">
      <dgm:prSet presAssocID="{E1900CC0-26CE-4404-A1D1-AE082F35D982}" presName="hierChild3" presStyleCnt="0"/>
      <dgm:spPr/>
    </dgm:pt>
  </dgm:ptLst>
  <dgm:cxnLst>
    <dgm:cxn modelId="{4C5B85C8-136E-473D-8128-93AA67B23B22}" type="presOf" srcId="{E3690F8F-1E09-4019-9FB4-5F1680134607}" destId="{6D3060CA-157D-46E9-A28E-39B586F91D8E}" srcOrd="0" destOrd="0" presId="urn:microsoft.com/office/officeart/2005/8/layout/orgChart1"/>
    <dgm:cxn modelId="{17F2AC7D-B1D2-404A-BB4E-7CD5F65B386C}" srcId="{687A6401-B815-4B8D-832B-D9F8227513BF}" destId="{E2E22239-4A43-44EA-AA4E-D415AC5EDFFA}" srcOrd="6" destOrd="0" parTransId="{678EA6D4-429E-423B-AD91-A6152EB8AA5D}" sibTransId="{896A0E31-5786-437F-8517-C77F3A47BB4B}"/>
    <dgm:cxn modelId="{36FF3839-7693-4DA7-884A-32F7BBCF364B}" srcId="{687A6401-B815-4B8D-832B-D9F8227513BF}" destId="{E3690F8F-1E09-4019-9FB4-5F1680134607}" srcOrd="3" destOrd="0" parTransId="{4A165079-BF92-4A2B-A654-763642196296}" sibTransId="{4456C51A-6B92-48A1-939B-D34CAE09B35D}"/>
    <dgm:cxn modelId="{01455337-7752-42EF-BD61-796415902934}" type="presOf" srcId="{9EAC1596-9DA5-4C69-9CD4-1926CCE31331}" destId="{A4F52AC4-4E95-465C-8AE1-5172B4AD2C83}" srcOrd="1" destOrd="0" presId="urn:microsoft.com/office/officeart/2005/8/layout/orgChart1"/>
    <dgm:cxn modelId="{900301EA-48FF-4BA2-AD8E-0D4E27BE48F5}" type="presOf" srcId="{BEB54AD8-FEF9-4FD9-AC70-E6CE0B718EAD}" destId="{E98E7E19-A74A-4C64-90AF-8D3226DAF616}" srcOrd="0" destOrd="0" presId="urn:microsoft.com/office/officeart/2005/8/layout/orgChart1"/>
    <dgm:cxn modelId="{6B52E802-0A71-472C-ADE7-A9734F77CD7E}" type="presOf" srcId="{A37A2EE7-EFF9-4621-A982-04AFC08D73E5}" destId="{D2491396-BB07-4ED7-905D-186948B6E6F2}" srcOrd="0" destOrd="0" presId="urn:microsoft.com/office/officeart/2005/8/layout/orgChart1"/>
    <dgm:cxn modelId="{BE6A4849-E2D8-470C-A03A-C1A712CA0B6F}" type="presOf" srcId="{3A45BEFB-2495-4E30-A738-846E90A8D2E8}" destId="{01A9C891-FDE9-4C76-82C5-6A54A9E9695E}" srcOrd="0" destOrd="0" presId="urn:microsoft.com/office/officeart/2005/8/layout/orgChart1"/>
    <dgm:cxn modelId="{8B4D225B-17F2-4CCB-B193-43E1471C7CC1}" type="presOf" srcId="{80C9A5B4-481E-47E1-9450-F2F49D0EEB5B}" destId="{8629A689-86EE-4B2C-A22C-AE00BC3F0A6C}" srcOrd="0" destOrd="0" presId="urn:microsoft.com/office/officeart/2005/8/layout/orgChart1"/>
    <dgm:cxn modelId="{FE2B5C96-D2A8-4773-91F2-E0BD4069368E}" srcId="{C45F12C7-B5F8-4065-94F2-B027AE504215}" destId="{99E0D916-B5E2-4493-A400-F60D1B75636D}" srcOrd="0" destOrd="0" parTransId="{F8500CC7-E0F1-497B-AA32-D8862DEA6293}" sibTransId="{9A615F55-96BD-415A-8113-F017B18A1041}"/>
    <dgm:cxn modelId="{536D523C-9019-487B-B864-0446D8E580F9}" type="presOf" srcId="{7850E68A-3EF8-496E-9D4C-C16F28AE5AA8}" destId="{DCB84D28-D55D-44BA-92CB-66DF7E16BEBA}" srcOrd="1" destOrd="0" presId="urn:microsoft.com/office/officeart/2005/8/layout/orgChart1"/>
    <dgm:cxn modelId="{DADDBDFB-CB5D-4704-9D4E-4C6BF39AD3F2}" srcId="{DE7B9143-67FE-43B5-8FA0-47E268C4A74E}" destId="{57CA6055-C4CE-4762-915A-67F34F7A884F}" srcOrd="0" destOrd="0" parTransId="{A37A2EE7-EFF9-4621-A982-04AFC08D73E5}" sibTransId="{A7A8E474-C6D6-4892-9A0F-03F6F1ECDA12}"/>
    <dgm:cxn modelId="{3BAC9A84-F098-43B0-A34F-9A7C3DC3ECCA}" type="presOf" srcId="{9B965063-9460-4278-A556-6346E5FFE2DF}" destId="{2CC6AC8A-93BD-4401-BD93-4B9F072E5721}" srcOrd="1" destOrd="0" presId="urn:microsoft.com/office/officeart/2005/8/layout/orgChart1"/>
    <dgm:cxn modelId="{D0996A74-E13A-4D52-AA37-D9A283970053}" type="presOf" srcId="{7850E68A-3EF8-496E-9D4C-C16F28AE5AA8}" destId="{19F7EFE0-251A-48E1-9BA7-ABFA7B717B3C}" srcOrd="0" destOrd="0" presId="urn:microsoft.com/office/officeart/2005/8/layout/orgChart1"/>
    <dgm:cxn modelId="{8AE25687-DE5E-4DE3-91D4-BDADD4399852}" type="presOf" srcId="{1F3476BE-71AD-4273-9399-D942E437E857}" destId="{A333B041-3CD0-4E0C-A9CC-4950C3113307}" srcOrd="0" destOrd="0" presId="urn:microsoft.com/office/officeart/2005/8/layout/orgChart1"/>
    <dgm:cxn modelId="{3535625F-C72F-4B50-8F54-DBE63316DB31}" type="presOf" srcId="{43653986-4571-42BB-AB80-7F3C00656303}" destId="{85A543C7-7802-474F-966E-7B41E58C8B2A}" srcOrd="0" destOrd="0" presId="urn:microsoft.com/office/officeart/2005/8/layout/orgChart1"/>
    <dgm:cxn modelId="{B6AE611E-B800-49BA-AF78-7F972A079FCC}" type="presOf" srcId="{1E196C01-A33D-44DD-821F-31892F99DB85}" destId="{EB08118B-C07B-409C-BDD4-A6AC4CBB9A49}" srcOrd="0" destOrd="0" presId="urn:microsoft.com/office/officeart/2005/8/layout/orgChart1"/>
    <dgm:cxn modelId="{B92CB345-6E6C-4F70-9306-2FCCDF18C96D}" type="presOf" srcId="{F30294E4-1AA7-4F37-84EE-561B3DFAB2C3}" destId="{A0EDE2BB-E1A6-4201-93D4-F505D59D8506}" srcOrd="0" destOrd="0" presId="urn:microsoft.com/office/officeart/2005/8/layout/orgChart1"/>
    <dgm:cxn modelId="{E23029FF-D956-4959-B0FF-484B534DB18C}" type="presOf" srcId="{57CA6055-C4CE-4762-915A-67F34F7A884F}" destId="{5A9BB404-D092-4D17-8B70-90224C4D1C1B}" srcOrd="1" destOrd="0" presId="urn:microsoft.com/office/officeart/2005/8/layout/orgChart1"/>
    <dgm:cxn modelId="{4B7CEE88-498B-4CE5-9FC8-01CBF9E0F04B}" type="presOf" srcId="{BB3F3C42-639A-4CC9-9806-45534ECB541B}" destId="{526B4CB0-EF67-40BE-9032-7DC2B8547CA2}" srcOrd="0" destOrd="0" presId="urn:microsoft.com/office/officeart/2005/8/layout/orgChart1"/>
    <dgm:cxn modelId="{8CB8E634-5AF7-4EDE-A635-E3F4483591C7}" type="presOf" srcId="{6FA97C32-CA8B-45EA-A8B4-53C381786D8D}" destId="{A906E8DC-FF1C-4E2B-9866-E8585739F735}" srcOrd="0" destOrd="0" presId="urn:microsoft.com/office/officeart/2005/8/layout/orgChart1"/>
    <dgm:cxn modelId="{79B39C8E-4045-43BB-962E-8A64CD315F8A}" type="presOf" srcId="{2C00BD75-3FFA-4D32-BB89-0F7B304F97A3}" destId="{CAB7819B-6650-4D89-B24C-7AEB8608A6D6}" srcOrd="0" destOrd="0" presId="urn:microsoft.com/office/officeart/2005/8/layout/orgChart1"/>
    <dgm:cxn modelId="{FF493FDA-9212-4288-A183-2CCC5EBB0DA0}" type="presOf" srcId="{CDA7FA34-4BD5-48D4-BD45-8F5217519773}" destId="{4BB42C41-BF39-425B-8B4D-E4ECEC25E374}" srcOrd="0" destOrd="0" presId="urn:microsoft.com/office/officeart/2005/8/layout/orgChart1"/>
    <dgm:cxn modelId="{23F80E67-36BA-4F2A-9F0B-EFA451A92AEA}" type="presOf" srcId="{83787651-189F-4730-A176-65E2DC23F8E8}" destId="{CD661512-8926-40C4-A856-AD51D0D7EEAC}" srcOrd="1" destOrd="0" presId="urn:microsoft.com/office/officeart/2005/8/layout/orgChart1"/>
    <dgm:cxn modelId="{B48090CE-9D86-476A-91E9-7EFAE4BF1C45}" type="presOf" srcId="{A0454042-8C99-4F3A-9628-537A2D49AC97}" destId="{C72255AC-9DBC-4EA6-9DEB-121478EFB59F}" srcOrd="1" destOrd="0" presId="urn:microsoft.com/office/officeart/2005/8/layout/orgChart1"/>
    <dgm:cxn modelId="{292F2BA5-C79A-4B06-BDA4-469F4991CFBD}" type="presOf" srcId="{48AADB75-D1F3-42DC-93F3-E03DD6A7A2D4}" destId="{FD0BAED2-9FB0-4281-94AB-985527788516}" srcOrd="0" destOrd="0" presId="urn:microsoft.com/office/officeart/2005/8/layout/orgChart1"/>
    <dgm:cxn modelId="{DD4EA1A0-F7F6-4138-A7F4-5D2B98CDF3B0}" type="presOf" srcId="{11D985F3-4CF6-4F84-BBA6-DADC06329F0B}" destId="{A9947740-136B-453A-88AD-5B881CB34441}" srcOrd="0" destOrd="0" presId="urn:microsoft.com/office/officeart/2005/8/layout/orgChart1"/>
    <dgm:cxn modelId="{8B974C99-B3DD-4615-A8C7-45D05A0E7FC5}" type="presOf" srcId="{323E892A-B9F2-4710-B23E-AAB1735B7991}" destId="{4A1D2E54-4084-4A98-8D76-5BB775770923}" srcOrd="0" destOrd="0" presId="urn:microsoft.com/office/officeart/2005/8/layout/orgChart1"/>
    <dgm:cxn modelId="{7DA66E9A-9B89-4CF3-8156-58D0D8DDDA7A}" type="presOf" srcId="{C7D82A5C-06C5-436D-BC5C-FBA7BD9A6154}" destId="{0D10009F-FDBB-421D-B3F0-A8DC43C6BB21}" srcOrd="1" destOrd="0" presId="urn:microsoft.com/office/officeart/2005/8/layout/orgChart1"/>
    <dgm:cxn modelId="{FCA98E84-BB1D-4D1D-8CBE-5582C36E4C29}" srcId="{5B63189D-94CE-4B86-B7BB-FC1149E744C0}" destId="{11D985F3-4CF6-4F84-BBA6-DADC06329F0B}" srcOrd="1" destOrd="0" parTransId="{0A409D5C-F087-4F0D-B16C-5323815F3CCF}" sibTransId="{8FD1386F-6D98-46B8-856D-64555ABAD0AF}"/>
    <dgm:cxn modelId="{E16A7994-4322-422C-A704-9D118C95680B}" type="presOf" srcId="{776CA28C-B34B-417F-AA57-0ADEB225C978}" destId="{C16A71D9-1D02-4588-947D-89E4073B1C5E}" srcOrd="0" destOrd="0" presId="urn:microsoft.com/office/officeart/2005/8/layout/orgChart1"/>
    <dgm:cxn modelId="{7E4DF953-F481-4ECD-8CDC-631375B028AC}" type="presOf" srcId="{E8F11D33-26CE-44E2-8918-BFDBCC50BE17}" destId="{E923619F-AFC1-4A21-90B6-818AE8DDDB5C}" srcOrd="0" destOrd="0" presId="urn:microsoft.com/office/officeart/2005/8/layout/orgChart1"/>
    <dgm:cxn modelId="{A2710577-764C-4BC1-AE3B-CF14D58A76CE}" srcId="{DE7B9143-67FE-43B5-8FA0-47E268C4A74E}" destId="{5CF05165-31EF-4144-8C66-33CF81C4A79F}" srcOrd="7" destOrd="0" parTransId="{BEB54AD8-FEF9-4FD9-AC70-E6CE0B718EAD}" sibTransId="{573AF068-6787-4281-8080-3B9F83379FED}"/>
    <dgm:cxn modelId="{60C474DB-3C2E-4D82-A0E1-610162F96260}" srcId="{80C9A5B4-481E-47E1-9450-F2F49D0EEB5B}" destId="{739BF93C-4FB1-4D74-9802-1C722C7282DD}" srcOrd="0" destOrd="0" parTransId="{864C8C24-61F3-44C6-BD0D-817DFBE885DE}" sibTransId="{EC6B4086-D652-4836-AE3B-28B8131DC9FB}"/>
    <dgm:cxn modelId="{EE45824C-3C36-4E11-B953-F8E10DC4AD79}" type="presOf" srcId="{5B63189D-94CE-4B86-B7BB-FC1149E744C0}" destId="{0BC9F8BE-0651-437D-A755-44556BEE4AFE}" srcOrd="0" destOrd="0" presId="urn:microsoft.com/office/officeart/2005/8/layout/orgChart1"/>
    <dgm:cxn modelId="{59F94EC4-5A76-4B8F-AE64-3FE74CBF138A}" srcId="{E30238FF-8219-4C7F-8973-68618A7C2229}" destId="{DE7B9143-67FE-43B5-8FA0-47E268C4A74E}" srcOrd="1" destOrd="0" parTransId="{8691C6D9-5C87-43D5-8FEE-A05E2CA82B39}" sibTransId="{BE9FBF04-45E2-4D54-A9AF-7086A6AA2D4C}"/>
    <dgm:cxn modelId="{9C748FA6-3E2E-47C9-A861-421753FC0E44}" type="presOf" srcId="{74532FC0-E82B-4DED-B166-1EEE7AEC3B00}" destId="{2EE928F5-4910-4CFA-92F2-3B50555EACB5}" srcOrd="0" destOrd="0" presId="urn:microsoft.com/office/officeart/2005/8/layout/orgChart1"/>
    <dgm:cxn modelId="{7FF4F892-DD9C-4DFA-94BD-6110427D78A6}" type="presOf" srcId="{F4F31ADC-339F-4FC5-8708-FBF431B447CA}" destId="{C14A5A5E-7D57-4AB2-8527-F851C2DDC4C1}" srcOrd="1" destOrd="0" presId="urn:microsoft.com/office/officeart/2005/8/layout/orgChart1"/>
    <dgm:cxn modelId="{DBEC3FCE-B0C3-44FE-9008-CDCBD1ECBC15}" type="presOf" srcId="{E2E22239-4A43-44EA-AA4E-D415AC5EDFFA}" destId="{9E6E0AE8-5425-4618-B18C-DADB237B5FD4}" srcOrd="1" destOrd="0" presId="urn:microsoft.com/office/officeart/2005/8/layout/orgChart1"/>
    <dgm:cxn modelId="{915708D3-B9F8-4226-9661-D1D12DC2D4CE}" srcId="{80C9A5B4-481E-47E1-9450-F2F49D0EEB5B}" destId="{E1900CC0-26CE-4404-A1D1-AE082F35D982}" srcOrd="2" destOrd="0" parTransId="{09F7B8E4-3392-4777-9170-1463D16C0A02}" sibTransId="{5BA9CEED-BCAD-4489-A717-E33D5831D7A9}"/>
    <dgm:cxn modelId="{5CB74644-8712-4599-8971-F50862C51814}" srcId="{739BF93C-4FB1-4D74-9802-1C722C7282DD}" destId="{1AF6079B-8896-46ED-8210-018A4C44D0FF}" srcOrd="1" destOrd="0" parTransId="{B3899C7F-50F4-4F3D-A86E-0996810616FD}" sibTransId="{3DDB415A-1479-498D-9758-00FB7C4F255F}"/>
    <dgm:cxn modelId="{6947AE83-E374-4F63-92E8-D4E9500195B7}" type="presOf" srcId="{80A69E66-F121-44A6-AF6B-5EE43C15F6F8}" destId="{8FFF9199-A2E8-45CE-8B8B-5B91CA6FC71F}" srcOrd="1" destOrd="0" presId="urn:microsoft.com/office/officeart/2005/8/layout/orgChart1"/>
    <dgm:cxn modelId="{60F33704-2A88-484F-8DF5-C16A27B1F683}" srcId="{1AF6079B-8896-46ED-8210-018A4C44D0FF}" destId="{80A69E66-F121-44A6-AF6B-5EE43C15F6F8}" srcOrd="0" destOrd="0" parTransId="{BB3F3C42-639A-4CC9-9806-45534ECB541B}" sibTransId="{9DC483B8-AD3C-41DC-B70D-2A323AB95CCC}"/>
    <dgm:cxn modelId="{ED435BC0-B6AB-47DA-9525-915DF4813358}" type="presOf" srcId="{43653986-4571-42BB-AB80-7F3C00656303}" destId="{00F5619E-6115-47E9-AE5B-DE9FAC879344}" srcOrd="1" destOrd="0" presId="urn:microsoft.com/office/officeart/2005/8/layout/orgChart1"/>
    <dgm:cxn modelId="{47E5AE12-A24C-4E18-A566-337C089D9A3B}" type="presOf" srcId="{F4642CE2-0C9E-4831-A6C6-E510FDB55522}" destId="{F2E98F5B-B9BD-4F96-BE4A-C9F0A7F79352}" srcOrd="0" destOrd="0" presId="urn:microsoft.com/office/officeart/2005/8/layout/orgChart1"/>
    <dgm:cxn modelId="{3D5F55FF-5C9B-4250-A2BE-D99EC7DCC2C4}" type="presOf" srcId="{5CF05165-31EF-4144-8C66-33CF81C4A79F}" destId="{1A0A13DD-460E-4943-BDEC-1A73519080D2}" srcOrd="1" destOrd="0" presId="urn:microsoft.com/office/officeart/2005/8/layout/orgChart1"/>
    <dgm:cxn modelId="{5B45A7FB-B9D3-4C70-898E-38DACB446AD3}" type="presOf" srcId="{F4F31ADC-339F-4FC5-8708-FBF431B447CA}" destId="{A4C1928F-9508-474D-9C69-505D46B0E5E6}" srcOrd="0" destOrd="0" presId="urn:microsoft.com/office/officeart/2005/8/layout/orgChart1"/>
    <dgm:cxn modelId="{D68851DC-DDD9-4D8B-9421-33DCB15A01CF}" type="presOf" srcId="{4A165079-BF92-4A2B-A654-763642196296}" destId="{A6C9BB10-5484-45D7-B0C7-0F02C0015A5A}" srcOrd="0" destOrd="0" presId="urn:microsoft.com/office/officeart/2005/8/layout/orgChart1"/>
    <dgm:cxn modelId="{FA2136B0-18C9-4ECE-A1BB-CD289521BF3A}" type="presOf" srcId="{DE7B9143-67FE-43B5-8FA0-47E268C4A74E}" destId="{0BC17065-E4F2-4F56-8413-638233EE16E4}" srcOrd="1" destOrd="0" presId="urn:microsoft.com/office/officeart/2005/8/layout/orgChart1"/>
    <dgm:cxn modelId="{AD15081E-34BB-40E5-9404-67D8D98B86A7}" srcId="{687A6401-B815-4B8D-832B-D9F8227513BF}" destId="{EB3A7557-CE95-43E4-B142-C4D158EEE300}" srcOrd="4" destOrd="0" parTransId="{323E892A-B9F2-4710-B23E-AAB1735B7991}" sibTransId="{0287B714-76FE-4097-9469-850775230FBF}"/>
    <dgm:cxn modelId="{808DA5B8-D3B6-4DAF-9E6F-0ECA959BE1BD}" srcId="{687A6401-B815-4B8D-832B-D9F8227513BF}" destId="{F30294E4-1AA7-4F37-84EE-561B3DFAB2C3}" srcOrd="1" destOrd="0" parTransId="{6FA97C32-CA8B-45EA-A8B4-53C381786D8D}" sibTransId="{C0D6B94C-AAE8-4021-9CF1-49E3992D0DE2}"/>
    <dgm:cxn modelId="{F5FBFD0E-C6CD-45D8-8AC0-A6090A19933B}" type="presOf" srcId="{CDA7FA34-4BD5-48D4-BD45-8F5217519773}" destId="{82950E54-4DC8-41E0-A17C-F6A2D5EBF057}" srcOrd="1" destOrd="0" presId="urn:microsoft.com/office/officeart/2005/8/layout/orgChart1"/>
    <dgm:cxn modelId="{DB2AC9E4-759B-4815-84CA-48A2C5E37DF0}" type="presOf" srcId="{C184C5C9-0F2B-456F-991A-288F6409EFD8}" destId="{0A3A9279-0DDA-4333-A8D1-2BF54B4C382C}" srcOrd="0" destOrd="0" presId="urn:microsoft.com/office/officeart/2005/8/layout/orgChart1"/>
    <dgm:cxn modelId="{167B435E-BF91-4910-98BC-157BAAEDD4C9}" type="presOf" srcId="{5B63189D-94CE-4B86-B7BB-FC1149E744C0}" destId="{437B1D7A-1A01-4FA8-ACC0-932B58E91C56}" srcOrd="1" destOrd="0" presId="urn:microsoft.com/office/officeart/2005/8/layout/orgChart1"/>
    <dgm:cxn modelId="{C0F6D7E9-BA68-4852-9573-461D74C3B52B}" type="presOf" srcId="{3BEE8930-99D1-4B98-9FD7-5D6C9DF28175}" destId="{5540B5D5-CB97-46AC-BBAA-EDCF9633F1BF}" srcOrd="0" destOrd="0" presId="urn:microsoft.com/office/officeart/2005/8/layout/orgChart1"/>
    <dgm:cxn modelId="{5423B44D-B5FC-428F-B9B0-1D4817EE0682}" srcId="{80C9A5B4-481E-47E1-9450-F2F49D0EEB5B}" destId="{FE325A5A-B3B7-4367-8885-FB2F1CBB2BD2}" srcOrd="1" destOrd="0" parTransId="{3D73F43E-C85F-450C-AF1B-39968BA57103}" sibTransId="{A647D48A-5F59-471C-943F-59F566033C6F}"/>
    <dgm:cxn modelId="{6EF2E039-58CF-4EFF-819D-15022E80EB17}" srcId="{687A6401-B815-4B8D-832B-D9F8227513BF}" destId="{C7D82A5C-06C5-436D-BC5C-FBA7BD9A6154}" srcOrd="7" destOrd="0" parTransId="{7A18A328-5B9C-4D29-AA24-2861141D01C7}" sibTransId="{13F3FAF7-9F2B-4D44-A975-40D9D70A03FA}"/>
    <dgm:cxn modelId="{FBB11618-E55D-4B3C-9683-569C9F10337A}" srcId="{739BF93C-4FB1-4D74-9802-1C722C7282DD}" destId="{5B63189D-94CE-4B86-B7BB-FC1149E744C0}" srcOrd="3" destOrd="0" parTransId="{81DF6807-687E-43F7-BD04-D4A3C4FCD98F}" sibTransId="{C10FD7AD-DB78-46AE-A6C8-9B168511C4FE}"/>
    <dgm:cxn modelId="{CD1635E6-18C5-41C3-AFF0-55D67BD079A5}" type="presOf" srcId="{739BF93C-4FB1-4D74-9802-1C722C7282DD}" destId="{453D9CA6-CF95-44F7-B97B-1381601C546B}" srcOrd="0" destOrd="0" presId="urn:microsoft.com/office/officeart/2005/8/layout/orgChart1"/>
    <dgm:cxn modelId="{88124D88-1BB7-427B-89E5-EE1335AB66F2}" type="presOf" srcId="{8EB401E3-3E32-444C-84CB-A77CA512837C}" destId="{77C30A47-3BAB-4884-B04B-04CE9240CE77}" srcOrd="0" destOrd="0" presId="urn:microsoft.com/office/officeart/2005/8/layout/orgChart1"/>
    <dgm:cxn modelId="{2BB4769F-CC31-4FE1-8D67-47B332C9E293}" type="presOf" srcId="{E1900CC0-26CE-4404-A1D1-AE082F35D982}" destId="{EC44F6F8-F93C-4464-A52A-1AFCADFC3EE0}" srcOrd="0" destOrd="0" presId="urn:microsoft.com/office/officeart/2005/8/layout/orgChart1"/>
    <dgm:cxn modelId="{8254E31C-E105-49C6-8C3E-780ADFB53196}" type="presOf" srcId="{EB3A7557-CE95-43E4-B142-C4D158EEE300}" destId="{ED7416B4-A790-41C8-82C1-DED9CE82B0FC}" srcOrd="1" destOrd="0" presId="urn:microsoft.com/office/officeart/2005/8/layout/orgChart1"/>
    <dgm:cxn modelId="{12C4E947-40C3-4D02-B7D6-C897AD652540}" type="presOf" srcId="{5A9F9465-D750-46B6-8B21-647C18269FDC}" destId="{0A4DB8B4-D088-4380-ADE8-C0197C2C3E1E}" srcOrd="0" destOrd="0" presId="urn:microsoft.com/office/officeart/2005/8/layout/orgChart1"/>
    <dgm:cxn modelId="{73FD5F73-EBC4-4D94-8DBB-F47F5CB94754}" type="presOf" srcId="{DE7B9143-67FE-43B5-8FA0-47E268C4A74E}" destId="{5F663483-86FD-40C7-9065-A14210D32F3F}" srcOrd="0" destOrd="0" presId="urn:microsoft.com/office/officeart/2005/8/layout/orgChart1"/>
    <dgm:cxn modelId="{F38262B7-4C74-4BA4-91F5-F6B76632542C}" type="presOf" srcId="{80A69E66-F121-44A6-AF6B-5EE43C15F6F8}" destId="{EEB61CF4-68F1-48A7-AAA2-58A7DBC1AA57}" srcOrd="0" destOrd="0" presId="urn:microsoft.com/office/officeart/2005/8/layout/orgChart1"/>
    <dgm:cxn modelId="{65580A65-C71E-4681-9829-0CB20CB116C5}" type="presOf" srcId="{83787651-189F-4730-A176-65E2DC23F8E8}" destId="{A6A2F5F3-7DFC-46EA-9FE5-849E0CC9D0C5}" srcOrd="0" destOrd="0" presId="urn:microsoft.com/office/officeart/2005/8/layout/orgChart1"/>
    <dgm:cxn modelId="{2E9277C3-90EA-4AEF-BFAC-AB918E8A6A40}" type="presOf" srcId="{5A9F9465-D750-46B6-8B21-647C18269FDC}" destId="{2102E2CA-57FD-45DE-BF94-43BE230C27C0}" srcOrd="1" destOrd="0" presId="urn:microsoft.com/office/officeart/2005/8/layout/orgChart1"/>
    <dgm:cxn modelId="{8389DC16-2DE9-46B8-ADE9-834FE95AC1C7}" type="presOf" srcId="{687A6401-B815-4B8D-832B-D9F8227513BF}" destId="{33357D8C-2E55-4CB5-AAE4-7B585C93FCC2}" srcOrd="0" destOrd="0" presId="urn:microsoft.com/office/officeart/2005/8/layout/orgChart1"/>
    <dgm:cxn modelId="{CCF27C8D-707E-4AF6-B6F2-AE082FB69604}" type="presOf" srcId="{FF8037ED-629B-4070-9D56-298A100042DD}" destId="{1B96EE27-0C06-4310-9CDA-3985F94A7F73}" srcOrd="0" destOrd="0" presId="urn:microsoft.com/office/officeart/2005/8/layout/orgChart1"/>
    <dgm:cxn modelId="{385C98C6-CC61-4F3B-9055-E761C3D15854}" srcId="{DE7B9143-67FE-43B5-8FA0-47E268C4A74E}" destId="{83787651-189F-4730-A176-65E2DC23F8E8}" srcOrd="1" destOrd="0" parTransId="{74532FC0-E82B-4DED-B166-1EEE7AEC3B00}" sibTransId="{F536F273-4FD1-40A2-ADAA-C8BA2D833BE8}"/>
    <dgm:cxn modelId="{8B95B04D-403D-47EF-85E6-E25F86E96D00}" type="presOf" srcId="{EB3A7557-CE95-43E4-B142-C4D158EEE300}" destId="{B7790C0E-1E05-48B1-AAAF-59FA099147EF}" srcOrd="0" destOrd="0" presId="urn:microsoft.com/office/officeart/2005/8/layout/orgChart1"/>
    <dgm:cxn modelId="{A23AEC95-9DCA-4427-BEC7-D96151306F85}" type="presOf" srcId="{C85807FD-619B-4A4B-BC8F-C9A2C17BB17E}" destId="{9D6FAAA6-EE45-4967-BF7D-AF36A61B8560}" srcOrd="1" destOrd="0" presId="urn:microsoft.com/office/officeart/2005/8/layout/orgChart1"/>
    <dgm:cxn modelId="{FDB56D9C-0129-4831-B4D5-4AA2FD658726}" srcId="{DE7B9143-67FE-43B5-8FA0-47E268C4A74E}" destId="{2C00BD75-3FFA-4D32-BB89-0F7B304F97A3}" srcOrd="6" destOrd="0" parTransId="{F4642CE2-0C9E-4831-A6C6-E510FDB55522}" sibTransId="{7F8423DB-5D9F-4C51-BE72-B3D2F5644CEC}"/>
    <dgm:cxn modelId="{93DCE52E-9D01-45C8-9A55-FA3DB84FCCDB}" type="presOf" srcId="{48AADB75-D1F3-42DC-93F3-E03DD6A7A2D4}" destId="{69077DE2-EF0A-408F-8770-F54EAD1A8C88}" srcOrd="1" destOrd="0" presId="urn:microsoft.com/office/officeart/2005/8/layout/orgChart1"/>
    <dgm:cxn modelId="{23FF8D0E-13F6-4AAC-8488-0E4C4CA923D7}" type="presOf" srcId="{99E0D916-B5E2-4493-A400-F60D1B75636D}" destId="{35976133-03F4-4AD2-83FF-932665A3A017}" srcOrd="1" destOrd="0" presId="urn:microsoft.com/office/officeart/2005/8/layout/orgChart1"/>
    <dgm:cxn modelId="{D52136E3-FBE4-4AFF-BC60-DF0E25730E74}" type="presOf" srcId="{2C00BD75-3FFA-4D32-BB89-0F7B304F97A3}" destId="{52D69C09-82A8-49B3-ACD9-312FCF140A59}" srcOrd="1" destOrd="0" presId="urn:microsoft.com/office/officeart/2005/8/layout/orgChart1"/>
    <dgm:cxn modelId="{EFB56290-F45E-471F-B417-BEE3F066950F}" srcId="{DE7B9143-67FE-43B5-8FA0-47E268C4A74E}" destId="{5A9F9465-D750-46B6-8B21-647C18269FDC}" srcOrd="3" destOrd="0" parTransId="{3A45BEFB-2495-4E30-A738-846E90A8D2E8}" sibTransId="{3F4AFD59-B901-442E-991E-4960F12AC070}"/>
    <dgm:cxn modelId="{630DA6E0-F419-4A87-98F1-656955C73A98}" type="presOf" srcId="{A0454042-8C99-4F3A-9628-537A2D49AC97}" destId="{8F996A6B-B90D-4146-8008-312CAA608546}" srcOrd="0" destOrd="0" presId="urn:microsoft.com/office/officeart/2005/8/layout/orgChart1"/>
    <dgm:cxn modelId="{225B04C9-A267-4549-A779-D556FFE84FE5}" type="presOf" srcId="{E30238FF-8219-4C7F-8973-68618A7C2229}" destId="{ED874124-6BA5-4247-8A62-96643DE49234}" srcOrd="1" destOrd="0" presId="urn:microsoft.com/office/officeart/2005/8/layout/orgChart1"/>
    <dgm:cxn modelId="{B67AFE27-09A3-43B0-B794-D555BBAA2BF9}" type="presOf" srcId="{C45F12C7-B5F8-4065-94F2-B027AE504215}" destId="{A27A68FE-83CE-4F82-B841-C980BD761F49}" srcOrd="0" destOrd="0" presId="urn:microsoft.com/office/officeart/2005/8/layout/orgChart1"/>
    <dgm:cxn modelId="{63C6AB79-19FB-40AD-B3FD-2D24C2BDD218}" srcId="{739BF93C-4FB1-4D74-9802-1C722C7282DD}" destId="{C45F12C7-B5F8-4065-94F2-B027AE504215}" srcOrd="2" destOrd="0" parTransId="{3BEE8930-99D1-4B98-9FD7-5D6C9DF28175}" sibTransId="{8B3002CE-A94D-4383-B815-AE8A3A01EDDE}"/>
    <dgm:cxn modelId="{15276E56-5040-432C-8CCA-1AFBD568B516}" type="presOf" srcId="{E2E22239-4A43-44EA-AA4E-D415AC5EDFFA}" destId="{BF0E393D-F373-41FF-9462-50BCF38AF9AD}" srcOrd="0" destOrd="0" presId="urn:microsoft.com/office/officeart/2005/8/layout/orgChart1"/>
    <dgm:cxn modelId="{B0638281-F54A-40A5-9B46-BF92F24685E5}" type="presOf" srcId="{16D5D504-A891-45A6-BBF6-6D2CC5963895}" destId="{340394F5-D619-4265-84CE-34C70398A994}" srcOrd="0" destOrd="0" presId="urn:microsoft.com/office/officeart/2005/8/layout/orgChart1"/>
    <dgm:cxn modelId="{957C07EA-FEEB-4CC6-BCF9-C21236D7D0F0}" type="presOf" srcId="{C9307CA9-3DE9-44AD-B2D0-03ED55A3E112}" destId="{5514587C-EFD9-4A55-A3A3-0B6880904772}" srcOrd="1" destOrd="0" presId="urn:microsoft.com/office/officeart/2005/8/layout/orgChart1"/>
    <dgm:cxn modelId="{17689066-27A8-4ACA-8720-DC696DE52D57}" type="presOf" srcId="{F8500CC7-E0F1-497B-AA32-D8862DEA6293}" destId="{DBBC5425-3604-46D7-97C4-23C5BF77C1F5}" srcOrd="0" destOrd="0" presId="urn:microsoft.com/office/officeart/2005/8/layout/orgChart1"/>
    <dgm:cxn modelId="{C2FB0FA1-4A51-4CF9-9198-CB2FB0725333}" srcId="{DE7B9143-67FE-43B5-8FA0-47E268C4A74E}" destId="{48AADB75-D1F3-42DC-93F3-E03DD6A7A2D4}" srcOrd="5" destOrd="0" parTransId="{8EB401E3-3E32-444C-84CB-A77CA512837C}" sibTransId="{78DCFB5B-EC47-4D41-9CC9-378C10D3AB27}"/>
    <dgm:cxn modelId="{00C4C694-2E2E-47AF-B2EA-90FBDD17EEDC}" type="presOf" srcId="{0A409D5C-F087-4F0D-B16C-5323815F3CCF}" destId="{A1FF78A0-EDBC-4510-BC55-0A4E751E0570}" srcOrd="0" destOrd="0" presId="urn:microsoft.com/office/officeart/2005/8/layout/orgChart1"/>
    <dgm:cxn modelId="{5238CD50-5DF1-4424-AA86-933C7C5CDC08}" type="presOf" srcId="{4C5DDA59-DECC-4FEF-AD39-ABAE58419C12}" destId="{0DE47641-9A90-4A1A-8BF8-0CE540CEA212}" srcOrd="0" destOrd="0" presId="urn:microsoft.com/office/officeart/2005/8/layout/orgChart1"/>
    <dgm:cxn modelId="{440BEE02-031A-4FD5-B70F-64816EB35110}" srcId="{C45F12C7-B5F8-4065-94F2-B027AE504215}" destId="{CDA7FA34-4BD5-48D4-BD45-8F5217519773}" srcOrd="1" destOrd="0" parTransId="{C184C5C9-0F2B-456F-991A-288F6409EFD8}" sibTransId="{BBF4D5ED-FF20-4934-83E4-F6BD02885C3D}"/>
    <dgm:cxn modelId="{47AAB390-9ED9-40C3-BEE7-E017242EEA51}" type="presOf" srcId="{9EAC1596-9DA5-4C69-9CD4-1926CCE31331}" destId="{CC25FC97-FE0A-4AE3-BCF3-2609B153DC1A}" srcOrd="0" destOrd="0" presId="urn:microsoft.com/office/officeart/2005/8/layout/orgChart1"/>
    <dgm:cxn modelId="{F98C7556-CF8F-4832-81BF-FEA822880046}" type="presOf" srcId="{C7D82A5C-06C5-436D-BC5C-FBA7BD9A6154}" destId="{0EA279A7-25A8-4B02-A93B-4CE6EE154F7A}" srcOrd="0" destOrd="0" presId="urn:microsoft.com/office/officeart/2005/8/layout/orgChart1"/>
    <dgm:cxn modelId="{FEB71783-FC62-44F6-8E20-1DEA1C6753AD}" srcId="{DE7B9143-67FE-43B5-8FA0-47E268C4A74E}" destId="{43653986-4571-42BB-AB80-7F3C00656303}" srcOrd="2" destOrd="0" parTransId="{1E196C01-A33D-44DD-821F-31892F99DB85}" sibTransId="{1210FE75-B11C-48C9-A424-845F715D45E1}"/>
    <dgm:cxn modelId="{74D8905F-C87C-4037-AB7D-51E7B23C4989}" srcId="{687A6401-B815-4B8D-832B-D9F8227513BF}" destId="{9B965063-9460-4278-A556-6346E5FFE2DF}" srcOrd="5" destOrd="0" parTransId="{1F3476BE-71AD-4273-9399-D942E437E857}" sibTransId="{C47FC424-D227-474D-A8FF-2B3013312F37}"/>
    <dgm:cxn modelId="{98073913-DA03-43A6-8CC4-38282D3462BE}" srcId="{DE7B9143-67FE-43B5-8FA0-47E268C4A74E}" destId="{C85807FD-619B-4A4B-BC8F-C9A2C17BB17E}" srcOrd="4" destOrd="0" parTransId="{66DA593A-2694-41F9-9B91-B18DA4B19C88}" sibTransId="{0FE74F3E-36A7-4DA2-978C-013DF31B4BCA}"/>
    <dgm:cxn modelId="{816EE27A-1A8F-49EE-BDA1-09A2A6F5D3B8}" type="presOf" srcId="{687A6401-B815-4B8D-832B-D9F8227513BF}" destId="{3CCAED75-118B-4D10-91BF-3F876E7593A7}" srcOrd="1" destOrd="0" presId="urn:microsoft.com/office/officeart/2005/8/layout/orgChart1"/>
    <dgm:cxn modelId="{6627D911-5E38-4488-93BF-E7D7830CFDAA}" type="presOf" srcId="{7894702F-BA20-44D6-A7D3-8FEF28482738}" destId="{E45A15DB-506E-41F0-B6EB-EA562305E68D}" srcOrd="0" destOrd="0" presId="urn:microsoft.com/office/officeart/2005/8/layout/orgChart1"/>
    <dgm:cxn modelId="{E3DFC7E2-F9E4-4EED-B515-411086884168}" type="presOf" srcId="{5CF05165-31EF-4144-8C66-33CF81C4A79F}" destId="{C2F78047-05C2-464F-8AB9-B31400BAA4F1}" srcOrd="0" destOrd="0" presId="urn:microsoft.com/office/officeart/2005/8/layout/orgChart1"/>
    <dgm:cxn modelId="{7553AABF-C2D3-44ED-BF13-94DDF25B92A9}" type="presOf" srcId="{99E0D916-B5E2-4493-A400-F60D1B75636D}" destId="{90A921D4-48B5-4423-B6B9-4868C74065D0}" srcOrd="0" destOrd="0" presId="urn:microsoft.com/office/officeart/2005/8/layout/orgChart1"/>
    <dgm:cxn modelId="{E5380C51-D49E-42E6-AD59-D9BB1414FCA1}" type="presOf" srcId="{C45F12C7-B5F8-4065-94F2-B027AE504215}" destId="{7D44F8F1-EB2B-4F5D-AA5E-426749D61A53}" srcOrd="1" destOrd="0" presId="urn:microsoft.com/office/officeart/2005/8/layout/orgChart1"/>
    <dgm:cxn modelId="{E0E9875B-C2AB-40D3-9787-13580F68DC3B}" type="presOf" srcId="{57CA6055-C4CE-4762-915A-67F34F7A884F}" destId="{526B3135-39C0-44D6-B71B-2CC1F4EA0491}" srcOrd="0" destOrd="0" presId="urn:microsoft.com/office/officeart/2005/8/layout/orgChart1"/>
    <dgm:cxn modelId="{55B17F82-12B4-4B6C-ADB8-D5C2BC8F0B6B}" type="presOf" srcId="{8691C6D9-5C87-43D5-8FEE-A05E2CA82B39}" destId="{5A8DBDBB-9222-4655-8064-8801B2A97511}" srcOrd="0" destOrd="0" presId="urn:microsoft.com/office/officeart/2005/8/layout/orgChart1"/>
    <dgm:cxn modelId="{2DF089B5-3028-40DC-8433-A8C7E964E950}" srcId="{687A6401-B815-4B8D-832B-D9F8227513BF}" destId="{F4F31ADC-339F-4FC5-8708-FBF431B447CA}" srcOrd="8" destOrd="0" parTransId="{FF8037ED-629B-4070-9D56-298A100042DD}" sibTransId="{D3DE61C2-DD6C-4AE4-BD61-E8C7BB56004F}"/>
    <dgm:cxn modelId="{DCFF5672-C40C-4471-B56B-F9055B543EC8}" type="presOf" srcId="{66DA593A-2694-41F9-9B91-B18DA4B19C88}" destId="{AC807576-1235-46DE-8090-9A16B2F6B783}" srcOrd="0" destOrd="0" presId="urn:microsoft.com/office/officeart/2005/8/layout/orgChart1"/>
    <dgm:cxn modelId="{7E435064-C0E5-4319-BC84-C55B6718B39A}" type="presOf" srcId="{11D985F3-4CF6-4F84-BBA6-DADC06329F0B}" destId="{350EF991-2B4B-4482-83F5-B9E1C2C3617E}" srcOrd="1" destOrd="0" presId="urn:microsoft.com/office/officeart/2005/8/layout/orgChart1"/>
    <dgm:cxn modelId="{7314D3BD-EA2E-4C08-A2A3-E89724EC505F}" type="presOf" srcId="{1AF6079B-8896-46ED-8210-018A4C44D0FF}" destId="{FEADDD11-1AF3-4111-B38D-74314CEA20F4}" srcOrd="1" destOrd="0" presId="urn:microsoft.com/office/officeart/2005/8/layout/orgChart1"/>
    <dgm:cxn modelId="{C42AA665-C91D-4945-A363-36A26913A5AE}" srcId="{1AF6079B-8896-46ED-8210-018A4C44D0FF}" destId="{A0454042-8C99-4F3A-9628-537A2D49AC97}" srcOrd="1" destOrd="0" parTransId="{1747367C-B8B6-4065-B0C9-620327931CF8}" sibTransId="{156ABCC8-C268-4B81-ACEE-226B9996A705}"/>
    <dgm:cxn modelId="{BA75093B-127F-4C96-AB3D-0588484778DA}" type="presOf" srcId="{1AF6079B-8896-46ED-8210-018A4C44D0FF}" destId="{5857EE39-1AEB-4924-998D-1CFF4D76E58C}" srcOrd="0" destOrd="0" presId="urn:microsoft.com/office/officeart/2005/8/layout/orgChart1"/>
    <dgm:cxn modelId="{8F6CFE38-5E7C-47AC-88FE-86A1C4F0F4EB}" type="presOf" srcId="{9B965063-9460-4278-A556-6346E5FFE2DF}" destId="{71B48EFB-1FCB-4776-BF6F-EBBD381C1F6D}" srcOrd="0" destOrd="0" presId="urn:microsoft.com/office/officeart/2005/8/layout/orgChart1"/>
    <dgm:cxn modelId="{F601C5F9-CF97-4D9C-A0A0-78A9BA0576B3}" type="presOf" srcId="{1747367C-B8B6-4065-B0C9-620327931CF8}" destId="{FC2E03C4-57ED-4E45-A07F-1E0A66923B34}" srcOrd="0" destOrd="0" presId="urn:microsoft.com/office/officeart/2005/8/layout/orgChart1"/>
    <dgm:cxn modelId="{72523AD8-407D-46A6-BC96-2DAEC682526B}" type="presOf" srcId="{B3899C7F-50F4-4F3D-A86E-0996810616FD}" destId="{C9A418FA-91A0-4141-9627-1B5A25EF085F}" srcOrd="0" destOrd="0" presId="urn:microsoft.com/office/officeart/2005/8/layout/orgChart1"/>
    <dgm:cxn modelId="{6EC80A05-9303-4B4E-8F12-FB35B9F15715}" type="presOf" srcId="{C85807FD-619B-4A4B-BC8F-C9A2C17BB17E}" destId="{B00F75F8-86E6-4120-BF22-95818AE6343D}" srcOrd="0" destOrd="0" presId="urn:microsoft.com/office/officeart/2005/8/layout/orgChart1"/>
    <dgm:cxn modelId="{D6FC0F3A-56A4-44CB-BE4A-33240E1B94A0}" type="presOf" srcId="{7A18A328-5B9C-4D29-AA24-2861141D01C7}" destId="{0A3B2810-B261-46B6-AC86-EDA6F0F1BF3F}" srcOrd="0" destOrd="0" presId="urn:microsoft.com/office/officeart/2005/8/layout/orgChart1"/>
    <dgm:cxn modelId="{EF321AFB-DA4D-44F5-987B-05856D6F1AF7}" type="presOf" srcId="{F30294E4-1AA7-4F37-84EE-561B3DFAB2C3}" destId="{003AA41F-6FA7-4D68-968E-F8B7A21BEA7A}" srcOrd="1" destOrd="0" presId="urn:microsoft.com/office/officeart/2005/8/layout/orgChart1"/>
    <dgm:cxn modelId="{2AA0568D-FA15-4B43-A023-78934B59EB05}" srcId="{E30238FF-8219-4C7F-8973-68618A7C2229}" destId="{687A6401-B815-4B8D-832B-D9F8227513BF}" srcOrd="0" destOrd="0" parTransId="{4C5DDA59-DECC-4FEF-AD39-ABAE58419C12}" sibTransId="{9C765099-E11F-4A2C-823F-E1768A14955C}"/>
    <dgm:cxn modelId="{1F9436E6-942B-4A64-94C5-17DCB501381F}" type="presOf" srcId="{81DF6807-687E-43F7-BD04-D4A3C4FCD98F}" destId="{7122C4C5-5276-4D49-A91A-46F4A97C8CAE}" srcOrd="0" destOrd="0" presId="urn:microsoft.com/office/officeart/2005/8/layout/orgChart1"/>
    <dgm:cxn modelId="{D81F5F10-CA02-4B8F-82C3-8FAFAA4B9238}" type="presOf" srcId="{739BF93C-4FB1-4D74-9802-1C722C7282DD}" destId="{54C82807-C42A-4FA4-92E6-16FF2D4E6653}" srcOrd="1" destOrd="0" presId="urn:microsoft.com/office/officeart/2005/8/layout/orgChart1"/>
    <dgm:cxn modelId="{6074DBF5-508E-432B-92BC-6458FFD5FF4A}" type="presOf" srcId="{FE325A5A-B3B7-4367-8885-FB2F1CBB2BD2}" destId="{B3B6F20E-720F-44EF-86AD-81A2D7BD18A4}" srcOrd="0" destOrd="0" presId="urn:microsoft.com/office/officeart/2005/8/layout/orgChart1"/>
    <dgm:cxn modelId="{8C6B9A1B-F0B2-439F-869A-D8BF47D40CF9}" srcId="{687A6401-B815-4B8D-832B-D9F8227513BF}" destId="{C9307CA9-3DE9-44AD-B2D0-03ED55A3E112}" srcOrd="0" destOrd="0" parTransId="{E8F11D33-26CE-44E2-8918-BFDBCC50BE17}" sibTransId="{AB4F8768-D6DC-4691-8EFE-4BEA6E2EAC54}"/>
    <dgm:cxn modelId="{D2C0659E-1283-427F-AF20-97EED8DC3394}" type="presOf" srcId="{C9307CA9-3DE9-44AD-B2D0-03ED55A3E112}" destId="{ED1AABC1-8F10-4E4F-940E-288C7AB39660}" srcOrd="0" destOrd="0" presId="urn:microsoft.com/office/officeart/2005/8/layout/orgChart1"/>
    <dgm:cxn modelId="{D34030CE-7380-4975-B165-C6635028FF03}" srcId="{5B63189D-94CE-4B86-B7BB-FC1149E744C0}" destId="{7850E68A-3EF8-496E-9D4C-C16F28AE5AA8}" srcOrd="0" destOrd="0" parTransId="{776CA28C-B34B-417F-AA57-0ADEB225C978}" sibTransId="{C110D316-1956-447B-BB93-D64D7D759CD9}"/>
    <dgm:cxn modelId="{880F05DE-AC97-431A-BB25-8B2FC325A753}" type="presOf" srcId="{E30238FF-8219-4C7F-8973-68618A7C2229}" destId="{132475D3-D3D3-4787-80F6-257A8333D3A4}" srcOrd="0" destOrd="0" presId="urn:microsoft.com/office/officeart/2005/8/layout/orgChart1"/>
    <dgm:cxn modelId="{8A662D5E-4987-45B7-A5BD-81463345A02F}" type="presOf" srcId="{FE325A5A-B3B7-4367-8885-FB2F1CBB2BD2}" destId="{D64101D1-C30F-4A71-A4EE-893CBBC35DD6}" srcOrd="1" destOrd="0" presId="urn:microsoft.com/office/officeart/2005/8/layout/orgChart1"/>
    <dgm:cxn modelId="{C920C3CD-EFD1-4373-A399-EAE48E28DDE2}" type="presOf" srcId="{678EA6D4-429E-423B-AD91-A6152EB8AA5D}" destId="{49865740-B650-4266-831A-6967CF3D2A80}" srcOrd="0" destOrd="0" presId="urn:microsoft.com/office/officeart/2005/8/layout/orgChart1"/>
    <dgm:cxn modelId="{66C844CC-A6B5-4D7D-9F42-9575429A06FE}" srcId="{739BF93C-4FB1-4D74-9802-1C722C7282DD}" destId="{E30238FF-8219-4C7F-8973-68618A7C2229}" srcOrd="0" destOrd="0" parTransId="{16D5D504-A891-45A6-BBF6-6D2CC5963895}" sibTransId="{AA55454D-8E17-41C9-9520-788C0CFE9131}"/>
    <dgm:cxn modelId="{F1B0AD8A-0DAC-421D-A379-6A8909969D7E}" type="presOf" srcId="{E1900CC0-26CE-4404-A1D1-AE082F35D982}" destId="{2D375C6D-7C5F-4807-9339-4753E5944B73}" srcOrd="1" destOrd="0" presId="urn:microsoft.com/office/officeart/2005/8/layout/orgChart1"/>
    <dgm:cxn modelId="{59D08DBF-5D6E-4DF1-A0AF-45467A03465D}" srcId="{687A6401-B815-4B8D-832B-D9F8227513BF}" destId="{9EAC1596-9DA5-4C69-9CD4-1926CCE31331}" srcOrd="2" destOrd="0" parTransId="{7894702F-BA20-44D6-A7D3-8FEF28482738}" sibTransId="{7D7E3E1F-3CED-43DA-A954-42BE2D65882F}"/>
    <dgm:cxn modelId="{88BE55B5-BCE9-4D54-8AB9-09E2A049ABF7}" type="presOf" srcId="{E3690F8F-1E09-4019-9FB4-5F1680134607}" destId="{B7F40043-E58E-4AFE-A0F9-EB8622912D76}" srcOrd="1" destOrd="0" presId="urn:microsoft.com/office/officeart/2005/8/layout/orgChart1"/>
    <dgm:cxn modelId="{5EC2F0B0-1A3A-4885-8571-DE042A4BB30F}" type="presParOf" srcId="{8629A689-86EE-4B2C-A22C-AE00BC3F0A6C}" destId="{68BFBA49-28DE-4CDB-91E0-B2F93A416697}" srcOrd="0" destOrd="0" presId="urn:microsoft.com/office/officeart/2005/8/layout/orgChart1"/>
    <dgm:cxn modelId="{C27D511A-18D9-4F74-A55B-5870A53EAC89}" type="presParOf" srcId="{68BFBA49-28DE-4CDB-91E0-B2F93A416697}" destId="{86A60577-9A7C-4BCF-A041-67B5C9853F01}" srcOrd="0" destOrd="0" presId="urn:microsoft.com/office/officeart/2005/8/layout/orgChart1"/>
    <dgm:cxn modelId="{764B867C-4926-4FE9-B031-F57FBB75DD77}" type="presParOf" srcId="{86A60577-9A7C-4BCF-A041-67B5C9853F01}" destId="{453D9CA6-CF95-44F7-B97B-1381601C546B}" srcOrd="0" destOrd="0" presId="urn:microsoft.com/office/officeart/2005/8/layout/orgChart1"/>
    <dgm:cxn modelId="{573D40C4-20C1-48A8-8B14-09734634499F}" type="presParOf" srcId="{86A60577-9A7C-4BCF-A041-67B5C9853F01}" destId="{54C82807-C42A-4FA4-92E6-16FF2D4E6653}" srcOrd="1" destOrd="0" presId="urn:microsoft.com/office/officeart/2005/8/layout/orgChart1"/>
    <dgm:cxn modelId="{859CDA34-7F52-48B1-8FBC-04C626AE4328}" type="presParOf" srcId="{68BFBA49-28DE-4CDB-91E0-B2F93A416697}" destId="{ACB34B61-8A0E-4A6F-A9F6-A1CFAB12706B}" srcOrd="1" destOrd="0" presId="urn:microsoft.com/office/officeart/2005/8/layout/orgChart1"/>
    <dgm:cxn modelId="{B8BC6FF4-7980-43B5-A6B7-10957E9D13E7}" type="presParOf" srcId="{ACB34B61-8A0E-4A6F-A9F6-A1CFAB12706B}" destId="{340394F5-D619-4265-84CE-34C70398A994}" srcOrd="0" destOrd="0" presId="urn:microsoft.com/office/officeart/2005/8/layout/orgChart1"/>
    <dgm:cxn modelId="{929E2E7F-964A-471E-82A3-EC38954E6FE1}" type="presParOf" srcId="{ACB34B61-8A0E-4A6F-A9F6-A1CFAB12706B}" destId="{844A2382-1165-46AD-B485-E7570C095042}" srcOrd="1" destOrd="0" presId="urn:microsoft.com/office/officeart/2005/8/layout/orgChart1"/>
    <dgm:cxn modelId="{1B0F4A6C-F1EC-4D67-A61E-B910CA0D7D5E}" type="presParOf" srcId="{844A2382-1165-46AD-B485-E7570C095042}" destId="{FA3E2ED6-E4D5-4ABE-BFC2-96554E975F0D}" srcOrd="0" destOrd="0" presId="urn:microsoft.com/office/officeart/2005/8/layout/orgChart1"/>
    <dgm:cxn modelId="{F6ACB7B9-4570-4E50-8A16-D99009C15CDC}" type="presParOf" srcId="{FA3E2ED6-E4D5-4ABE-BFC2-96554E975F0D}" destId="{132475D3-D3D3-4787-80F6-257A8333D3A4}" srcOrd="0" destOrd="0" presId="urn:microsoft.com/office/officeart/2005/8/layout/orgChart1"/>
    <dgm:cxn modelId="{B8444D93-FE29-4121-A5D3-8699E29A44DF}" type="presParOf" srcId="{FA3E2ED6-E4D5-4ABE-BFC2-96554E975F0D}" destId="{ED874124-6BA5-4247-8A62-96643DE49234}" srcOrd="1" destOrd="0" presId="urn:microsoft.com/office/officeart/2005/8/layout/orgChart1"/>
    <dgm:cxn modelId="{C9EFABAF-B9A0-4A85-ADED-E736B6642E63}" type="presParOf" srcId="{844A2382-1165-46AD-B485-E7570C095042}" destId="{4C54A197-90A5-4E0B-B845-CB535C267499}" srcOrd="1" destOrd="0" presId="urn:microsoft.com/office/officeart/2005/8/layout/orgChart1"/>
    <dgm:cxn modelId="{324D5AFF-3790-43A7-B7C8-AD384D2841DF}" type="presParOf" srcId="{4C54A197-90A5-4E0B-B845-CB535C267499}" destId="{0DE47641-9A90-4A1A-8BF8-0CE540CEA212}" srcOrd="0" destOrd="0" presId="urn:microsoft.com/office/officeart/2005/8/layout/orgChart1"/>
    <dgm:cxn modelId="{CF73F14B-0835-4B85-BADF-F47C14386F81}" type="presParOf" srcId="{4C54A197-90A5-4E0B-B845-CB535C267499}" destId="{A1A32755-52DC-42E0-BA52-9421D2787209}" srcOrd="1" destOrd="0" presId="urn:microsoft.com/office/officeart/2005/8/layout/orgChart1"/>
    <dgm:cxn modelId="{B856C317-68FA-465A-96C4-DBFDC2599BDB}" type="presParOf" srcId="{A1A32755-52DC-42E0-BA52-9421D2787209}" destId="{0DDA41BB-6FD0-4E5E-8CA3-3894B2D81112}" srcOrd="0" destOrd="0" presId="urn:microsoft.com/office/officeart/2005/8/layout/orgChart1"/>
    <dgm:cxn modelId="{7AAE54C8-2D93-4548-A13D-9CACE099558A}" type="presParOf" srcId="{0DDA41BB-6FD0-4E5E-8CA3-3894B2D81112}" destId="{33357D8C-2E55-4CB5-AAE4-7B585C93FCC2}" srcOrd="0" destOrd="0" presId="urn:microsoft.com/office/officeart/2005/8/layout/orgChart1"/>
    <dgm:cxn modelId="{CB964342-ABCE-46B2-8117-8474C9BF0556}" type="presParOf" srcId="{0DDA41BB-6FD0-4E5E-8CA3-3894B2D81112}" destId="{3CCAED75-118B-4D10-91BF-3F876E7593A7}" srcOrd="1" destOrd="0" presId="urn:microsoft.com/office/officeart/2005/8/layout/orgChart1"/>
    <dgm:cxn modelId="{C3ABDF07-7C15-453F-A326-980903542CCD}" type="presParOf" srcId="{A1A32755-52DC-42E0-BA52-9421D2787209}" destId="{B1FB42FE-A0B2-4AF4-A66C-117362F7526E}" srcOrd="1" destOrd="0" presId="urn:microsoft.com/office/officeart/2005/8/layout/orgChart1"/>
    <dgm:cxn modelId="{F8337A8C-190A-41EB-A508-E013443C1CB0}" type="presParOf" srcId="{B1FB42FE-A0B2-4AF4-A66C-117362F7526E}" destId="{E923619F-AFC1-4A21-90B6-818AE8DDDB5C}" srcOrd="0" destOrd="0" presId="urn:microsoft.com/office/officeart/2005/8/layout/orgChart1"/>
    <dgm:cxn modelId="{76CAF1AF-5296-4581-B688-7E2638D9AC0C}" type="presParOf" srcId="{B1FB42FE-A0B2-4AF4-A66C-117362F7526E}" destId="{75ACDA8B-0FA7-4777-BBE4-2837B122F6BC}" srcOrd="1" destOrd="0" presId="urn:microsoft.com/office/officeart/2005/8/layout/orgChart1"/>
    <dgm:cxn modelId="{DFEBEC9F-2161-4EC9-9EE6-64013B89122C}" type="presParOf" srcId="{75ACDA8B-0FA7-4777-BBE4-2837B122F6BC}" destId="{3DCB7B3E-5204-427B-8525-FD9FF52FE171}" srcOrd="0" destOrd="0" presId="urn:microsoft.com/office/officeart/2005/8/layout/orgChart1"/>
    <dgm:cxn modelId="{9730D42B-B37F-41E8-AB4D-945523527042}" type="presParOf" srcId="{3DCB7B3E-5204-427B-8525-FD9FF52FE171}" destId="{ED1AABC1-8F10-4E4F-940E-288C7AB39660}" srcOrd="0" destOrd="0" presId="urn:microsoft.com/office/officeart/2005/8/layout/orgChart1"/>
    <dgm:cxn modelId="{C96BDB09-8D0C-4597-8BB1-082EFBDD496C}" type="presParOf" srcId="{3DCB7B3E-5204-427B-8525-FD9FF52FE171}" destId="{5514587C-EFD9-4A55-A3A3-0B6880904772}" srcOrd="1" destOrd="0" presId="urn:microsoft.com/office/officeart/2005/8/layout/orgChart1"/>
    <dgm:cxn modelId="{BB179BCE-0781-4336-A913-B814420681EE}" type="presParOf" srcId="{75ACDA8B-0FA7-4777-BBE4-2837B122F6BC}" destId="{1287DD2F-471C-4035-90D5-58FD89B1B794}" srcOrd="1" destOrd="0" presId="urn:microsoft.com/office/officeart/2005/8/layout/orgChart1"/>
    <dgm:cxn modelId="{E3ABB399-6470-498F-8673-1799C8080442}" type="presParOf" srcId="{75ACDA8B-0FA7-4777-BBE4-2837B122F6BC}" destId="{B40DDECA-D0EF-41EC-9CF6-F50BB94D5107}" srcOrd="2" destOrd="0" presId="urn:microsoft.com/office/officeart/2005/8/layout/orgChart1"/>
    <dgm:cxn modelId="{C64786B0-A514-4D9E-9400-33DB2430DE15}" type="presParOf" srcId="{B1FB42FE-A0B2-4AF4-A66C-117362F7526E}" destId="{A906E8DC-FF1C-4E2B-9866-E8585739F735}" srcOrd="2" destOrd="0" presId="urn:microsoft.com/office/officeart/2005/8/layout/orgChart1"/>
    <dgm:cxn modelId="{99CB185C-3F37-4AF9-BCFC-881938EF5708}" type="presParOf" srcId="{B1FB42FE-A0B2-4AF4-A66C-117362F7526E}" destId="{FA3F454D-A73C-4E2A-B7C7-2A7E68BD92D5}" srcOrd="3" destOrd="0" presId="urn:microsoft.com/office/officeart/2005/8/layout/orgChart1"/>
    <dgm:cxn modelId="{3EF85CBA-A6BC-4A75-AEA3-FAA5D8296375}" type="presParOf" srcId="{FA3F454D-A73C-4E2A-B7C7-2A7E68BD92D5}" destId="{E6DBFE7E-7274-4A10-BE64-09C816A91A6A}" srcOrd="0" destOrd="0" presId="urn:microsoft.com/office/officeart/2005/8/layout/orgChart1"/>
    <dgm:cxn modelId="{873A1106-741D-4587-8287-D70BAE610FD7}" type="presParOf" srcId="{E6DBFE7E-7274-4A10-BE64-09C816A91A6A}" destId="{A0EDE2BB-E1A6-4201-93D4-F505D59D8506}" srcOrd="0" destOrd="0" presId="urn:microsoft.com/office/officeart/2005/8/layout/orgChart1"/>
    <dgm:cxn modelId="{EACEC7B1-AF15-4C25-AE8A-59C4A68FEED9}" type="presParOf" srcId="{E6DBFE7E-7274-4A10-BE64-09C816A91A6A}" destId="{003AA41F-6FA7-4D68-968E-F8B7A21BEA7A}" srcOrd="1" destOrd="0" presId="urn:microsoft.com/office/officeart/2005/8/layout/orgChart1"/>
    <dgm:cxn modelId="{A3B556C7-49DE-4418-B419-C19988E322FC}" type="presParOf" srcId="{FA3F454D-A73C-4E2A-B7C7-2A7E68BD92D5}" destId="{053D59D2-4727-4A4B-892F-F5F48A2433A8}" srcOrd="1" destOrd="0" presId="urn:microsoft.com/office/officeart/2005/8/layout/orgChart1"/>
    <dgm:cxn modelId="{C49AC200-D43F-4105-9D3B-1F2DA0C399E6}" type="presParOf" srcId="{FA3F454D-A73C-4E2A-B7C7-2A7E68BD92D5}" destId="{3A5E8539-05E4-4743-9904-7A36FF0E80B7}" srcOrd="2" destOrd="0" presId="urn:microsoft.com/office/officeart/2005/8/layout/orgChart1"/>
    <dgm:cxn modelId="{4CB28763-58BB-436A-8813-8DC28C9F9C1B}" type="presParOf" srcId="{B1FB42FE-A0B2-4AF4-A66C-117362F7526E}" destId="{E45A15DB-506E-41F0-B6EB-EA562305E68D}" srcOrd="4" destOrd="0" presId="urn:microsoft.com/office/officeart/2005/8/layout/orgChart1"/>
    <dgm:cxn modelId="{4CD9EA30-60AE-4AAA-BA62-CFE180623C8A}" type="presParOf" srcId="{B1FB42FE-A0B2-4AF4-A66C-117362F7526E}" destId="{4E8F7344-AB63-446E-BEF2-4043E0AABEC5}" srcOrd="5" destOrd="0" presId="urn:microsoft.com/office/officeart/2005/8/layout/orgChart1"/>
    <dgm:cxn modelId="{C8A30415-4D71-42FF-8EC5-D9E1C35E51EC}" type="presParOf" srcId="{4E8F7344-AB63-446E-BEF2-4043E0AABEC5}" destId="{F0352241-C05B-48EF-9031-812CE05FF5E6}" srcOrd="0" destOrd="0" presId="urn:microsoft.com/office/officeart/2005/8/layout/orgChart1"/>
    <dgm:cxn modelId="{7B30EB25-4583-4359-89E1-5EC5DAB8ED46}" type="presParOf" srcId="{F0352241-C05B-48EF-9031-812CE05FF5E6}" destId="{CC25FC97-FE0A-4AE3-BCF3-2609B153DC1A}" srcOrd="0" destOrd="0" presId="urn:microsoft.com/office/officeart/2005/8/layout/orgChart1"/>
    <dgm:cxn modelId="{ED23E74E-83B6-4E3A-9D69-1C10BD3D6C77}" type="presParOf" srcId="{F0352241-C05B-48EF-9031-812CE05FF5E6}" destId="{A4F52AC4-4E95-465C-8AE1-5172B4AD2C83}" srcOrd="1" destOrd="0" presId="urn:microsoft.com/office/officeart/2005/8/layout/orgChart1"/>
    <dgm:cxn modelId="{0888DE0C-6499-4313-A6A1-2E25E10828E6}" type="presParOf" srcId="{4E8F7344-AB63-446E-BEF2-4043E0AABEC5}" destId="{129A6419-F8D0-41B9-A0AF-9AA28B54A617}" srcOrd="1" destOrd="0" presId="urn:microsoft.com/office/officeart/2005/8/layout/orgChart1"/>
    <dgm:cxn modelId="{6284D875-45F6-45E0-9CA6-5E0E622A2214}" type="presParOf" srcId="{4E8F7344-AB63-446E-BEF2-4043E0AABEC5}" destId="{EE50B877-5027-4E13-8E1E-52DFEB6FD916}" srcOrd="2" destOrd="0" presId="urn:microsoft.com/office/officeart/2005/8/layout/orgChart1"/>
    <dgm:cxn modelId="{D888A505-0C8F-472E-9128-45F5FB4B8A1E}" type="presParOf" srcId="{B1FB42FE-A0B2-4AF4-A66C-117362F7526E}" destId="{A6C9BB10-5484-45D7-B0C7-0F02C0015A5A}" srcOrd="6" destOrd="0" presId="urn:microsoft.com/office/officeart/2005/8/layout/orgChart1"/>
    <dgm:cxn modelId="{3A609046-DB71-4297-B249-A328321A578E}" type="presParOf" srcId="{B1FB42FE-A0B2-4AF4-A66C-117362F7526E}" destId="{985446F2-3D7D-4668-A51D-B486F99953BC}" srcOrd="7" destOrd="0" presId="urn:microsoft.com/office/officeart/2005/8/layout/orgChart1"/>
    <dgm:cxn modelId="{CDD32A36-12EA-4743-922A-C6204E2F881B}" type="presParOf" srcId="{985446F2-3D7D-4668-A51D-B486F99953BC}" destId="{3230F517-82E6-45EC-B41A-5706035472FE}" srcOrd="0" destOrd="0" presId="urn:microsoft.com/office/officeart/2005/8/layout/orgChart1"/>
    <dgm:cxn modelId="{CA5D9066-B279-41C7-9355-337A96B8DC55}" type="presParOf" srcId="{3230F517-82E6-45EC-B41A-5706035472FE}" destId="{6D3060CA-157D-46E9-A28E-39B586F91D8E}" srcOrd="0" destOrd="0" presId="urn:microsoft.com/office/officeart/2005/8/layout/orgChart1"/>
    <dgm:cxn modelId="{8D8B73AA-5173-412A-B3E6-522A8445D8E0}" type="presParOf" srcId="{3230F517-82E6-45EC-B41A-5706035472FE}" destId="{B7F40043-E58E-4AFE-A0F9-EB8622912D76}" srcOrd="1" destOrd="0" presId="urn:microsoft.com/office/officeart/2005/8/layout/orgChart1"/>
    <dgm:cxn modelId="{0197DBB7-9C1B-4AFC-B2F0-EA4736CBF864}" type="presParOf" srcId="{985446F2-3D7D-4668-A51D-B486F99953BC}" destId="{39F68BC1-C70D-43EA-8395-EA1909C2BB06}" srcOrd="1" destOrd="0" presId="urn:microsoft.com/office/officeart/2005/8/layout/orgChart1"/>
    <dgm:cxn modelId="{AEE52997-17AB-424D-831D-E872BF18C26B}" type="presParOf" srcId="{985446F2-3D7D-4668-A51D-B486F99953BC}" destId="{8B5D2DAA-826A-479E-BB65-BE148BDAD0BA}" srcOrd="2" destOrd="0" presId="urn:microsoft.com/office/officeart/2005/8/layout/orgChart1"/>
    <dgm:cxn modelId="{2E335BF2-90F3-4646-9F72-5D72C9030E28}" type="presParOf" srcId="{B1FB42FE-A0B2-4AF4-A66C-117362F7526E}" destId="{4A1D2E54-4084-4A98-8D76-5BB775770923}" srcOrd="8" destOrd="0" presId="urn:microsoft.com/office/officeart/2005/8/layout/orgChart1"/>
    <dgm:cxn modelId="{8B0E74C3-0478-49B9-A846-AF52DAF727F5}" type="presParOf" srcId="{B1FB42FE-A0B2-4AF4-A66C-117362F7526E}" destId="{EA6C5FF8-B1DA-4909-965F-C31A9C7C8465}" srcOrd="9" destOrd="0" presId="urn:microsoft.com/office/officeart/2005/8/layout/orgChart1"/>
    <dgm:cxn modelId="{AF9F67CC-88F8-41E2-A451-81D9261F34F1}" type="presParOf" srcId="{EA6C5FF8-B1DA-4909-965F-C31A9C7C8465}" destId="{BC77372E-3750-4C9E-83B9-59559546AB5C}" srcOrd="0" destOrd="0" presId="urn:microsoft.com/office/officeart/2005/8/layout/orgChart1"/>
    <dgm:cxn modelId="{0E305399-0145-4880-9AB4-83A2D6869E7C}" type="presParOf" srcId="{BC77372E-3750-4C9E-83B9-59559546AB5C}" destId="{B7790C0E-1E05-48B1-AAAF-59FA099147EF}" srcOrd="0" destOrd="0" presId="urn:microsoft.com/office/officeart/2005/8/layout/orgChart1"/>
    <dgm:cxn modelId="{634A4224-3C5E-40EF-AE1C-D5A4574E3D60}" type="presParOf" srcId="{BC77372E-3750-4C9E-83B9-59559546AB5C}" destId="{ED7416B4-A790-41C8-82C1-DED9CE82B0FC}" srcOrd="1" destOrd="0" presId="urn:microsoft.com/office/officeart/2005/8/layout/orgChart1"/>
    <dgm:cxn modelId="{234E175A-9B8F-4B5D-8EED-7F25561C6031}" type="presParOf" srcId="{EA6C5FF8-B1DA-4909-965F-C31A9C7C8465}" destId="{0374AA0D-A69C-45E5-A180-C15791ED231C}" srcOrd="1" destOrd="0" presId="urn:microsoft.com/office/officeart/2005/8/layout/orgChart1"/>
    <dgm:cxn modelId="{FAE9ED1A-C092-4ABE-92BB-85B410EF3753}" type="presParOf" srcId="{EA6C5FF8-B1DA-4909-965F-C31A9C7C8465}" destId="{C53CBA7E-7147-4E46-A158-53EA541E6B83}" srcOrd="2" destOrd="0" presId="urn:microsoft.com/office/officeart/2005/8/layout/orgChart1"/>
    <dgm:cxn modelId="{B178DC41-145F-4A58-90F0-7BBF9D02AE1A}" type="presParOf" srcId="{B1FB42FE-A0B2-4AF4-A66C-117362F7526E}" destId="{A333B041-3CD0-4E0C-A9CC-4950C3113307}" srcOrd="10" destOrd="0" presId="urn:microsoft.com/office/officeart/2005/8/layout/orgChart1"/>
    <dgm:cxn modelId="{3DF1C1D0-939A-453F-83FB-DF40CA3FD09C}" type="presParOf" srcId="{B1FB42FE-A0B2-4AF4-A66C-117362F7526E}" destId="{47DE6E02-B862-4384-BAD2-022048AB1F0A}" srcOrd="11" destOrd="0" presId="urn:microsoft.com/office/officeart/2005/8/layout/orgChart1"/>
    <dgm:cxn modelId="{ACFB9D87-D3A0-4006-AC9A-29624A5DACC6}" type="presParOf" srcId="{47DE6E02-B862-4384-BAD2-022048AB1F0A}" destId="{DF7F933A-CF40-47EB-B090-B94AE45544FB}" srcOrd="0" destOrd="0" presId="urn:microsoft.com/office/officeart/2005/8/layout/orgChart1"/>
    <dgm:cxn modelId="{45E0E8D8-061B-4AA4-B879-D886C99B2F12}" type="presParOf" srcId="{DF7F933A-CF40-47EB-B090-B94AE45544FB}" destId="{71B48EFB-1FCB-4776-BF6F-EBBD381C1F6D}" srcOrd="0" destOrd="0" presId="urn:microsoft.com/office/officeart/2005/8/layout/orgChart1"/>
    <dgm:cxn modelId="{A7EE8D0A-0C30-4163-84F8-72528DA4E620}" type="presParOf" srcId="{DF7F933A-CF40-47EB-B090-B94AE45544FB}" destId="{2CC6AC8A-93BD-4401-BD93-4B9F072E5721}" srcOrd="1" destOrd="0" presId="urn:microsoft.com/office/officeart/2005/8/layout/orgChart1"/>
    <dgm:cxn modelId="{DC1D88E8-079A-4D99-BC90-E455CF2B6591}" type="presParOf" srcId="{47DE6E02-B862-4384-BAD2-022048AB1F0A}" destId="{B0FD9E97-5DD9-479C-9D97-60B75B417C98}" srcOrd="1" destOrd="0" presId="urn:microsoft.com/office/officeart/2005/8/layout/orgChart1"/>
    <dgm:cxn modelId="{AE182386-5B94-45D4-A331-CDF37763B701}" type="presParOf" srcId="{47DE6E02-B862-4384-BAD2-022048AB1F0A}" destId="{3810EF65-D1E2-4FE7-84E9-2F734DF395E5}" srcOrd="2" destOrd="0" presId="urn:microsoft.com/office/officeart/2005/8/layout/orgChart1"/>
    <dgm:cxn modelId="{14143AEB-CE23-4F60-8910-504D19234BE8}" type="presParOf" srcId="{B1FB42FE-A0B2-4AF4-A66C-117362F7526E}" destId="{49865740-B650-4266-831A-6967CF3D2A80}" srcOrd="12" destOrd="0" presId="urn:microsoft.com/office/officeart/2005/8/layout/orgChart1"/>
    <dgm:cxn modelId="{A67FD386-C1FA-49F4-BC4B-689DF7F660B3}" type="presParOf" srcId="{B1FB42FE-A0B2-4AF4-A66C-117362F7526E}" destId="{EFB10C82-BC4D-45A7-98F2-7488EA935F0F}" srcOrd="13" destOrd="0" presId="urn:microsoft.com/office/officeart/2005/8/layout/orgChart1"/>
    <dgm:cxn modelId="{24420FD2-42E0-4DC7-B99F-0304215B2DD3}" type="presParOf" srcId="{EFB10C82-BC4D-45A7-98F2-7488EA935F0F}" destId="{0BE520F1-5E76-42F8-A8AF-A9D7A2A200B4}" srcOrd="0" destOrd="0" presId="urn:microsoft.com/office/officeart/2005/8/layout/orgChart1"/>
    <dgm:cxn modelId="{A889664D-C239-4D03-8B01-B31B68F4B411}" type="presParOf" srcId="{0BE520F1-5E76-42F8-A8AF-A9D7A2A200B4}" destId="{BF0E393D-F373-41FF-9462-50BCF38AF9AD}" srcOrd="0" destOrd="0" presId="urn:microsoft.com/office/officeart/2005/8/layout/orgChart1"/>
    <dgm:cxn modelId="{841F7611-5269-4EFC-97F6-DCBBBEAA3DB1}" type="presParOf" srcId="{0BE520F1-5E76-42F8-A8AF-A9D7A2A200B4}" destId="{9E6E0AE8-5425-4618-B18C-DADB237B5FD4}" srcOrd="1" destOrd="0" presId="urn:microsoft.com/office/officeart/2005/8/layout/orgChart1"/>
    <dgm:cxn modelId="{C69F41BA-5560-4758-99D4-5E2BBE42E1C2}" type="presParOf" srcId="{EFB10C82-BC4D-45A7-98F2-7488EA935F0F}" destId="{69CD17E9-57FD-4C41-90D0-4539C441E708}" srcOrd="1" destOrd="0" presId="urn:microsoft.com/office/officeart/2005/8/layout/orgChart1"/>
    <dgm:cxn modelId="{863B2FA2-D07A-4627-B0EB-9836616639E2}" type="presParOf" srcId="{EFB10C82-BC4D-45A7-98F2-7488EA935F0F}" destId="{9E2BB7CE-0556-47F2-A743-23E9E08A853E}" srcOrd="2" destOrd="0" presId="urn:microsoft.com/office/officeart/2005/8/layout/orgChart1"/>
    <dgm:cxn modelId="{3233DD7F-9104-4E3E-BF9E-173D7CECC08B}" type="presParOf" srcId="{B1FB42FE-A0B2-4AF4-A66C-117362F7526E}" destId="{0A3B2810-B261-46B6-AC86-EDA6F0F1BF3F}" srcOrd="14" destOrd="0" presId="urn:microsoft.com/office/officeart/2005/8/layout/orgChart1"/>
    <dgm:cxn modelId="{D514442A-33FA-4520-9316-22D1C8267546}" type="presParOf" srcId="{B1FB42FE-A0B2-4AF4-A66C-117362F7526E}" destId="{73056B89-ED89-4994-B498-336BC7F092BD}" srcOrd="15" destOrd="0" presId="urn:microsoft.com/office/officeart/2005/8/layout/orgChart1"/>
    <dgm:cxn modelId="{431AECCB-1446-4C4C-8D66-2DF8250DF760}" type="presParOf" srcId="{73056B89-ED89-4994-B498-336BC7F092BD}" destId="{C33973C8-3D19-428A-8A2A-7CF39E5F20B6}" srcOrd="0" destOrd="0" presId="urn:microsoft.com/office/officeart/2005/8/layout/orgChart1"/>
    <dgm:cxn modelId="{3D251F87-718D-40FF-B232-E76DADB91D7C}" type="presParOf" srcId="{C33973C8-3D19-428A-8A2A-7CF39E5F20B6}" destId="{0EA279A7-25A8-4B02-A93B-4CE6EE154F7A}" srcOrd="0" destOrd="0" presId="urn:microsoft.com/office/officeart/2005/8/layout/orgChart1"/>
    <dgm:cxn modelId="{8518BCC7-987F-450E-BE2D-B99D67627E8C}" type="presParOf" srcId="{C33973C8-3D19-428A-8A2A-7CF39E5F20B6}" destId="{0D10009F-FDBB-421D-B3F0-A8DC43C6BB21}" srcOrd="1" destOrd="0" presId="urn:microsoft.com/office/officeart/2005/8/layout/orgChart1"/>
    <dgm:cxn modelId="{E461F614-69EE-4245-ACA7-A2E72FD612EA}" type="presParOf" srcId="{73056B89-ED89-4994-B498-336BC7F092BD}" destId="{45E8D3F1-1F83-4737-B3F5-546D1DAF9E19}" srcOrd="1" destOrd="0" presId="urn:microsoft.com/office/officeart/2005/8/layout/orgChart1"/>
    <dgm:cxn modelId="{B54CDCFD-4625-4DA6-BF4B-596D0D7AF17C}" type="presParOf" srcId="{73056B89-ED89-4994-B498-336BC7F092BD}" destId="{F588460C-C813-4C78-88FF-D7F14D5298B8}" srcOrd="2" destOrd="0" presId="urn:microsoft.com/office/officeart/2005/8/layout/orgChart1"/>
    <dgm:cxn modelId="{779F5098-0417-47FB-8958-A5B36178E3E4}" type="presParOf" srcId="{B1FB42FE-A0B2-4AF4-A66C-117362F7526E}" destId="{1B96EE27-0C06-4310-9CDA-3985F94A7F73}" srcOrd="16" destOrd="0" presId="urn:microsoft.com/office/officeart/2005/8/layout/orgChart1"/>
    <dgm:cxn modelId="{C5B08C2A-38F7-46BD-9A21-634BE9FC1B5C}" type="presParOf" srcId="{B1FB42FE-A0B2-4AF4-A66C-117362F7526E}" destId="{5165725A-D17B-4EF8-86A8-5FEA14DB3CAC}" srcOrd="17" destOrd="0" presId="urn:microsoft.com/office/officeart/2005/8/layout/orgChart1"/>
    <dgm:cxn modelId="{460F0850-9E8C-462E-8FA3-87897C4A0A9F}" type="presParOf" srcId="{5165725A-D17B-4EF8-86A8-5FEA14DB3CAC}" destId="{8FB1EE8C-22F6-44BC-88D2-BEB1AF9C0214}" srcOrd="0" destOrd="0" presId="urn:microsoft.com/office/officeart/2005/8/layout/orgChart1"/>
    <dgm:cxn modelId="{28B4B173-A34F-4960-9925-0B3EFD72A9AF}" type="presParOf" srcId="{8FB1EE8C-22F6-44BC-88D2-BEB1AF9C0214}" destId="{A4C1928F-9508-474D-9C69-505D46B0E5E6}" srcOrd="0" destOrd="0" presId="urn:microsoft.com/office/officeart/2005/8/layout/orgChart1"/>
    <dgm:cxn modelId="{04B68ACD-A620-4830-941F-795E32A24F23}" type="presParOf" srcId="{8FB1EE8C-22F6-44BC-88D2-BEB1AF9C0214}" destId="{C14A5A5E-7D57-4AB2-8527-F851C2DDC4C1}" srcOrd="1" destOrd="0" presId="urn:microsoft.com/office/officeart/2005/8/layout/orgChart1"/>
    <dgm:cxn modelId="{C226287F-FBBC-484F-8AD5-96452CF651B5}" type="presParOf" srcId="{5165725A-D17B-4EF8-86A8-5FEA14DB3CAC}" destId="{FAC23B6E-B01B-4316-A00B-36DFDB02082B}" srcOrd="1" destOrd="0" presId="urn:microsoft.com/office/officeart/2005/8/layout/orgChart1"/>
    <dgm:cxn modelId="{2109716F-A3B1-4049-971C-F9B88B913974}" type="presParOf" srcId="{5165725A-D17B-4EF8-86A8-5FEA14DB3CAC}" destId="{A39E7536-9F39-4865-B8B4-FE36B8E2B031}" srcOrd="2" destOrd="0" presId="urn:microsoft.com/office/officeart/2005/8/layout/orgChart1"/>
    <dgm:cxn modelId="{6D3C16C5-C056-40C1-8CEE-B407B55B21F8}" type="presParOf" srcId="{A1A32755-52DC-42E0-BA52-9421D2787209}" destId="{1090D0D5-8A9B-4F83-A439-1B9B574FB31F}" srcOrd="2" destOrd="0" presId="urn:microsoft.com/office/officeart/2005/8/layout/orgChart1"/>
    <dgm:cxn modelId="{52E78A02-1BE4-4CDF-852E-5EEE25B930EF}" type="presParOf" srcId="{4C54A197-90A5-4E0B-B845-CB535C267499}" destId="{5A8DBDBB-9222-4655-8064-8801B2A97511}" srcOrd="2" destOrd="0" presId="urn:microsoft.com/office/officeart/2005/8/layout/orgChart1"/>
    <dgm:cxn modelId="{282FD8E7-9085-4F53-8734-5DD42AF2C41E}" type="presParOf" srcId="{4C54A197-90A5-4E0B-B845-CB535C267499}" destId="{72BD8942-8D75-455D-AE6D-ECF2C71E83B8}" srcOrd="3" destOrd="0" presId="urn:microsoft.com/office/officeart/2005/8/layout/orgChart1"/>
    <dgm:cxn modelId="{99D18F90-BF2C-4956-81E5-088F08209E55}" type="presParOf" srcId="{72BD8942-8D75-455D-AE6D-ECF2C71E83B8}" destId="{2572C312-A73B-4788-B4A3-141276AD62DC}" srcOrd="0" destOrd="0" presId="urn:microsoft.com/office/officeart/2005/8/layout/orgChart1"/>
    <dgm:cxn modelId="{3F800368-7B77-46CF-8F39-F4F7BB7BFB4F}" type="presParOf" srcId="{2572C312-A73B-4788-B4A3-141276AD62DC}" destId="{5F663483-86FD-40C7-9065-A14210D32F3F}" srcOrd="0" destOrd="0" presId="urn:microsoft.com/office/officeart/2005/8/layout/orgChart1"/>
    <dgm:cxn modelId="{A2B3CAE5-911A-4A53-906D-6FA7FB67DEDE}" type="presParOf" srcId="{2572C312-A73B-4788-B4A3-141276AD62DC}" destId="{0BC17065-E4F2-4F56-8413-638233EE16E4}" srcOrd="1" destOrd="0" presId="urn:microsoft.com/office/officeart/2005/8/layout/orgChart1"/>
    <dgm:cxn modelId="{7496B587-3310-4582-9B98-96C99944AC2A}" type="presParOf" srcId="{72BD8942-8D75-455D-AE6D-ECF2C71E83B8}" destId="{692A3442-1F8D-452E-8DCE-99709C82B8C3}" srcOrd="1" destOrd="0" presId="urn:microsoft.com/office/officeart/2005/8/layout/orgChart1"/>
    <dgm:cxn modelId="{877045BB-21E0-4C79-9FD6-BC9205351B77}" type="presParOf" srcId="{692A3442-1F8D-452E-8DCE-99709C82B8C3}" destId="{D2491396-BB07-4ED7-905D-186948B6E6F2}" srcOrd="0" destOrd="0" presId="urn:microsoft.com/office/officeart/2005/8/layout/orgChart1"/>
    <dgm:cxn modelId="{885F7358-6E29-419A-961D-4F65AF13FB9A}" type="presParOf" srcId="{692A3442-1F8D-452E-8DCE-99709C82B8C3}" destId="{D5A3F621-52AE-413C-A630-F753AE8DFDBA}" srcOrd="1" destOrd="0" presId="urn:microsoft.com/office/officeart/2005/8/layout/orgChart1"/>
    <dgm:cxn modelId="{375F741E-F5EB-4233-8D05-E5F9FD688FAE}" type="presParOf" srcId="{D5A3F621-52AE-413C-A630-F753AE8DFDBA}" destId="{4F07BFCA-A288-4503-8F70-F9703B995CF3}" srcOrd="0" destOrd="0" presId="urn:microsoft.com/office/officeart/2005/8/layout/orgChart1"/>
    <dgm:cxn modelId="{1E434B52-997D-45E8-B6B1-95DDF83BB680}" type="presParOf" srcId="{4F07BFCA-A288-4503-8F70-F9703B995CF3}" destId="{526B3135-39C0-44D6-B71B-2CC1F4EA0491}" srcOrd="0" destOrd="0" presId="urn:microsoft.com/office/officeart/2005/8/layout/orgChart1"/>
    <dgm:cxn modelId="{CA761C7A-3399-44BC-BC3F-460A888757C2}" type="presParOf" srcId="{4F07BFCA-A288-4503-8F70-F9703B995CF3}" destId="{5A9BB404-D092-4D17-8B70-90224C4D1C1B}" srcOrd="1" destOrd="0" presId="urn:microsoft.com/office/officeart/2005/8/layout/orgChart1"/>
    <dgm:cxn modelId="{B8F739AF-1F9F-48BB-BA9F-DDAEE07CBFC5}" type="presParOf" srcId="{D5A3F621-52AE-413C-A630-F753AE8DFDBA}" destId="{1FE97230-15A8-4DA4-B532-E6F94D76DBE3}" srcOrd="1" destOrd="0" presId="urn:microsoft.com/office/officeart/2005/8/layout/orgChart1"/>
    <dgm:cxn modelId="{A2033818-C82E-48B5-94A3-F545AA6F22D1}" type="presParOf" srcId="{D5A3F621-52AE-413C-A630-F753AE8DFDBA}" destId="{55EA9125-BFDA-4A16-9409-E34B2863D0E3}" srcOrd="2" destOrd="0" presId="urn:microsoft.com/office/officeart/2005/8/layout/orgChart1"/>
    <dgm:cxn modelId="{7AE7F632-DB4D-4BD6-98DD-2F452B65F6EA}" type="presParOf" srcId="{692A3442-1F8D-452E-8DCE-99709C82B8C3}" destId="{2EE928F5-4910-4CFA-92F2-3B50555EACB5}" srcOrd="2" destOrd="0" presId="urn:microsoft.com/office/officeart/2005/8/layout/orgChart1"/>
    <dgm:cxn modelId="{62E25351-31EB-4BBB-A412-FD2C0AD36897}" type="presParOf" srcId="{692A3442-1F8D-452E-8DCE-99709C82B8C3}" destId="{3E410FD9-88F1-4617-BA81-1F36D24CCF69}" srcOrd="3" destOrd="0" presId="urn:microsoft.com/office/officeart/2005/8/layout/orgChart1"/>
    <dgm:cxn modelId="{9CFCBB06-3104-4873-AB35-BA27F73E6463}" type="presParOf" srcId="{3E410FD9-88F1-4617-BA81-1F36D24CCF69}" destId="{8880244E-58A0-435C-AA4B-C15DAB1E240D}" srcOrd="0" destOrd="0" presId="urn:microsoft.com/office/officeart/2005/8/layout/orgChart1"/>
    <dgm:cxn modelId="{1E967194-AE24-4846-8FDE-A363FE9C4CD5}" type="presParOf" srcId="{8880244E-58A0-435C-AA4B-C15DAB1E240D}" destId="{A6A2F5F3-7DFC-46EA-9FE5-849E0CC9D0C5}" srcOrd="0" destOrd="0" presId="urn:microsoft.com/office/officeart/2005/8/layout/orgChart1"/>
    <dgm:cxn modelId="{C45FFAAB-3CC7-4831-AFA0-30AA60B0D937}" type="presParOf" srcId="{8880244E-58A0-435C-AA4B-C15DAB1E240D}" destId="{CD661512-8926-40C4-A856-AD51D0D7EEAC}" srcOrd="1" destOrd="0" presId="urn:microsoft.com/office/officeart/2005/8/layout/orgChart1"/>
    <dgm:cxn modelId="{4DEDEBE8-9863-4454-A0EF-6D353DE66805}" type="presParOf" srcId="{3E410FD9-88F1-4617-BA81-1F36D24CCF69}" destId="{A1C6D273-B744-496D-BB34-EEB759676C22}" srcOrd="1" destOrd="0" presId="urn:microsoft.com/office/officeart/2005/8/layout/orgChart1"/>
    <dgm:cxn modelId="{5328FBC2-C1EB-434F-B31D-9FD2A53D9571}" type="presParOf" srcId="{3E410FD9-88F1-4617-BA81-1F36D24CCF69}" destId="{6C1D3622-223E-481C-91DA-8E5123D1E0E4}" srcOrd="2" destOrd="0" presId="urn:microsoft.com/office/officeart/2005/8/layout/orgChart1"/>
    <dgm:cxn modelId="{B74FD62D-3F51-416E-96F7-32524D79B258}" type="presParOf" srcId="{692A3442-1F8D-452E-8DCE-99709C82B8C3}" destId="{EB08118B-C07B-409C-BDD4-A6AC4CBB9A49}" srcOrd="4" destOrd="0" presId="urn:microsoft.com/office/officeart/2005/8/layout/orgChart1"/>
    <dgm:cxn modelId="{04FBC202-CFF5-4EC5-B2B3-C2EA1B022A83}" type="presParOf" srcId="{692A3442-1F8D-452E-8DCE-99709C82B8C3}" destId="{FDE3448C-3F68-4473-BACF-EB8C865EA943}" srcOrd="5" destOrd="0" presId="urn:microsoft.com/office/officeart/2005/8/layout/orgChart1"/>
    <dgm:cxn modelId="{0E360763-50C5-4EA8-9E33-E9199BC4F907}" type="presParOf" srcId="{FDE3448C-3F68-4473-BACF-EB8C865EA943}" destId="{A88A7E87-97FA-4685-85B7-9C90DF11D4F7}" srcOrd="0" destOrd="0" presId="urn:microsoft.com/office/officeart/2005/8/layout/orgChart1"/>
    <dgm:cxn modelId="{76569188-DF9B-4956-8D56-2C6008D578DA}" type="presParOf" srcId="{A88A7E87-97FA-4685-85B7-9C90DF11D4F7}" destId="{85A543C7-7802-474F-966E-7B41E58C8B2A}" srcOrd="0" destOrd="0" presId="urn:microsoft.com/office/officeart/2005/8/layout/orgChart1"/>
    <dgm:cxn modelId="{32E95260-AC73-4183-A0A0-C91D584C150E}" type="presParOf" srcId="{A88A7E87-97FA-4685-85B7-9C90DF11D4F7}" destId="{00F5619E-6115-47E9-AE5B-DE9FAC879344}" srcOrd="1" destOrd="0" presId="urn:microsoft.com/office/officeart/2005/8/layout/orgChart1"/>
    <dgm:cxn modelId="{DB0ABCFA-0118-4DF0-9FC4-6CC6B4938377}" type="presParOf" srcId="{FDE3448C-3F68-4473-BACF-EB8C865EA943}" destId="{B17E89A1-0D36-48D1-8B5D-4CFBDE67D219}" srcOrd="1" destOrd="0" presId="urn:microsoft.com/office/officeart/2005/8/layout/orgChart1"/>
    <dgm:cxn modelId="{83243F7A-17ED-4040-9B35-D1543C192241}" type="presParOf" srcId="{FDE3448C-3F68-4473-BACF-EB8C865EA943}" destId="{24330D26-12D4-466A-87DA-3149483542D6}" srcOrd="2" destOrd="0" presId="urn:microsoft.com/office/officeart/2005/8/layout/orgChart1"/>
    <dgm:cxn modelId="{1996AE5B-586F-40FC-9E40-206AB633F50B}" type="presParOf" srcId="{692A3442-1F8D-452E-8DCE-99709C82B8C3}" destId="{01A9C891-FDE9-4C76-82C5-6A54A9E9695E}" srcOrd="6" destOrd="0" presId="urn:microsoft.com/office/officeart/2005/8/layout/orgChart1"/>
    <dgm:cxn modelId="{8B5809D4-4B3F-4F1A-B67E-A1F2291C2DA8}" type="presParOf" srcId="{692A3442-1F8D-452E-8DCE-99709C82B8C3}" destId="{98B9F942-6849-4D80-8994-B4787BFB0977}" srcOrd="7" destOrd="0" presId="urn:microsoft.com/office/officeart/2005/8/layout/orgChart1"/>
    <dgm:cxn modelId="{E3A55417-3CC0-4771-8EE5-39BAC148FA33}" type="presParOf" srcId="{98B9F942-6849-4D80-8994-B4787BFB0977}" destId="{57697B44-8FAC-4C1B-B8EA-48FBF69C4D0F}" srcOrd="0" destOrd="0" presId="urn:microsoft.com/office/officeart/2005/8/layout/orgChart1"/>
    <dgm:cxn modelId="{57C3C43C-4958-4455-BD97-918094726C74}" type="presParOf" srcId="{57697B44-8FAC-4C1B-B8EA-48FBF69C4D0F}" destId="{0A4DB8B4-D088-4380-ADE8-C0197C2C3E1E}" srcOrd="0" destOrd="0" presId="urn:microsoft.com/office/officeart/2005/8/layout/orgChart1"/>
    <dgm:cxn modelId="{58C3047D-FA74-4E08-AC65-4E2029861026}" type="presParOf" srcId="{57697B44-8FAC-4C1B-B8EA-48FBF69C4D0F}" destId="{2102E2CA-57FD-45DE-BF94-43BE230C27C0}" srcOrd="1" destOrd="0" presId="urn:microsoft.com/office/officeart/2005/8/layout/orgChart1"/>
    <dgm:cxn modelId="{D1D0B841-F85A-4ECA-99B5-0D3C5B001488}" type="presParOf" srcId="{98B9F942-6849-4D80-8994-B4787BFB0977}" destId="{57A4B492-4B7E-4327-89DC-CA3AFA8BEFBB}" srcOrd="1" destOrd="0" presId="urn:microsoft.com/office/officeart/2005/8/layout/orgChart1"/>
    <dgm:cxn modelId="{E7955B3B-0923-4978-8B0E-A7EE9552A225}" type="presParOf" srcId="{98B9F942-6849-4D80-8994-B4787BFB0977}" destId="{9750C17B-3BA9-420C-8832-F17E6ADEF9D7}" srcOrd="2" destOrd="0" presId="urn:microsoft.com/office/officeart/2005/8/layout/orgChart1"/>
    <dgm:cxn modelId="{0829B1B1-23F8-4543-92F0-11398D59FEB1}" type="presParOf" srcId="{692A3442-1F8D-452E-8DCE-99709C82B8C3}" destId="{AC807576-1235-46DE-8090-9A16B2F6B783}" srcOrd="8" destOrd="0" presId="urn:microsoft.com/office/officeart/2005/8/layout/orgChart1"/>
    <dgm:cxn modelId="{615072E7-AB4A-419B-8488-CDAFC928A6BE}" type="presParOf" srcId="{692A3442-1F8D-452E-8DCE-99709C82B8C3}" destId="{EFC449FA-ED93-4A38-A5C3-223228E87C03}" srcOrd="9" destOrd="0" presId="urn:microsoft.com/office/officeart/2005/8/layout/orgChart1"/>
    <dgm:cxn modelId="{15B6C120-26E5-4882-9825-AA1C160A88F0}" type="presParOf" srcId="{EFC449FA-ED93-4A38-A5C3-223228E87C03}" destId="{6BC8A786-F43A-4CB9-96E4-BD867527E4E5}" srcOrd="0" destOrd="0" presId="urn:microsoft.com/office/officeart/2005/8/layout/orgChart1"/>
    <dgm:cxn modelId="{CD7240FD-E91B-4A6D-8644-029B9A47EF84}" type="presParOf" srcId="{6BC8A786-F43A-4CB9-96E4-BD867527E4E5}" destId="{B00F75F8-86E6-4120-BF22-95818AE6343D}" srcOrd="0" destOrd="0" presId="urn:microsoft.com/office/officeart/2005/8/layout/orgChart1"/>
    <dgm:cxn modelId="{B69DBE53-4638-4B71-8421-3F337A52EF80}" type="presParOf" srcId="{6BC8A786-F43A-4CB9-96E4-BD867527E4E5}" destId="{9D6FAAA6-EE45-4967-BF7D-AF36A61B8560}" srcOrd="1" destOrd="0" presId="urn:microsoft.com/office/officeart/2005/8/layout/orgChart1"/>
    <dgm:cxn modelId="{68FF2C1A-2EFD-4C95-8560-F0724721EADA}" type="presParOf" srcId="{EFC449FA-ED93-4A38-A5C3-223228E87C03}" destId="{45E4B956-9ADD-4577-B662-EB89A4823273}" srcOrd="1" destOrd="0" presId="urn:microsoft.com/office/officeart/2005/8/layout/orgChart1"/>
    <dgm:cxn modelId="{B901B347-85B8-46EE-8FD2-D30DE0075B31}" type="presParOf" srcId="{EFC449FA-ED93-4A38-A5C3-223228E87C03}" destId="{08E2094C-2DB7-4211-9AD3-3F917D9DC27E}" srcOrd="2" destOrd="0" presId="urn:microsoft.com/office/officeart/2005/8/layout/orgChart1"/>
    <dgm:cxn modelId="{437909F1-36B0-48BB-8071-B85AC2A2DE0B}" type="presParOf" srcId="{692A3442-1F8D-452E-8DCE-99709C82B8C3}" destId="{77C30A47-3BAB-4884-B04B-04CE9240CE77}" srcOrd="10" destOrd="0" presId="urn:microsoft.com/office/officeart/2005/8/layout/orgChart1"/>
    <dgm:cxn modelId="{D5C432ED-A06E-4279-A0A1-3B4B914AE43D}" type="presParOf" srcId="{692A3442-1F8D-452E-8DCE-99709C82B8C3}" destId="{AAA82EC3-A062-438F-A543-4EBA914010D2}" srcOrd="11" destOrd="0" presId="urn:microsoft.com/office/officeart/2005/8/layout/orgChart1"/>
    <dgm:cxn modelId="{C7BD22D4-FD01-43B0-95D7-A429AC9710D5}" type="presParOf" srcId="{AAA82EC3-A062-438F-A543-4EBA914010D2}" destId="{3DAE0038-FE14-431B-887D-93304D1A1D51}" srcOrd="0" destOrd="0" presId="urn:microsoft.com/office/officeart/2005/8/layout/orgChart1"/>
    <dgm:cxn modelId="{C0A7FA9C-4812-4488-921C-BAA90CEE5A0B}" type="presParOf" srcId="{3DAE0038-FE14-431B-887D-93304D1A1D51}" destId="{FD0BAED2-9FB0-4281-94AB-985527788516}" srcOrd="0" destOrd="0" presId="urn:microsoft.com/office/officeart/2005/8/layout/orgChart1"/>
    <dgm:cxn modelId="{564C9498-F60F-4712-A835-CE3BA896917D}" type="presParOf" srcId="{3DAE0038-FE14-431B-887D-93304D1A1D51}" destId="{69077DE2-EF0A-408F-8770-F54EAD1A8C88}" srcOrd="1" destOrd="0" presId="urn:microsoft.com/office/officeart/2005/8/layout/orgChart1"/>
    <dgm:cxn modelId="{C24F1D3E-C56D-46C7-8198-1E98E04930B2}" type="presParOf" srcId="{AAA82EC3-A062-438F-A543-4EBA914010D2}" destId="{BE8AEE46-DFFC-43FE-BE8A-A13611D101D6}" srcOrd="1" destOrd="0" presId="urn:microsoft.com/office/officeart/2005/8/layout/orgChart1"/>
    <dgm:cxn modelId="{EC6396A5-C890-404F-9FA4-DDD9E5B69C44}" type="presParOf" srcId="{AAA82EC3-A062-438F-A543-4EBA914010D2}" destId="{8C50B65B-AB80-44AA-A948-4FA0472A58FA}" srcOrd="2" destOrd="0" presId="urn:microsoft.com/office/officeart/2005/8/layout/orgChart1"/>
    <dgm:cxn modelId="{0C538983-1F1A-4BF1-AA4C-0D024D4341E0}" type="presParOf" srcId="{692A3442-1F8D-452E-8DCE-99709C82B8C3}" destId="{F2E98F5B-B9BD-4F96-BE4A-C9F0A7F79352}" srcOrd="12" destOrd="0" presId="urn:microsoft.com/office/officeart/2005/8/layout/orgChart1"/>
    <dgm:cxn modelId="{C212F16E-E6E5-41C0-BFC2-AC48164788F8}" type="presParOf" srcId="{692A3442-1F8D-452E-8DCE-99709C82B8C3}" destId="{ED1697D4-0471-40CF-8060-FDEEDA5DFD1D}" srcOrd="13" destOrd="0" presId="urn:microsoft.com/office/officeart/2005/8/layout/orgChart1"/>
    <dgm:cxn modelId="{75AB8B22-3BE8-4BEA-8C6C-D9ECFD71720C}" type="presParOf" srcId="{ED1697D4-0471-40CF-8060-FDEEDA5DFD1D}" destId="{CC9314E4-F9A4-4749-95F7-893372BA38E9}" srcOrd="0" destOrd="0" presId="urn:microsoft.com/office/officeart/2005/8/layout/orgChart1"/>
    <dgm:cxn modelId="{B125D06C-4DE8-42D9-BA7E-DA096FF15956}" type="presParOf" srcId="{CC9314E4-F9A4-4749-95F7-893372BA38E9}" destId="{CAB7819B-6650-4D89-B24C-7AEB8608A6D6}" srcOrd="0" destOrd="0" presId="urn:microsoft.com/office/officeart/2005/8/layout/orgChart1"/>
    <dgm:cxn modelId="{0D4A6AFD-B2CB-44D4-BE05-94CD4F9773DD}" type="presParOf" srcId="{CC9314E4-F9A4-4749-95F7-893372BA38E9}" destId="{52D69C09-82A8-49B3-ACD9-312FCF140A59}" srcOrd="1" destOrd="0" presId="urn:microsoft.com/office/officeart/2005/8/layout/orgChart1"/>
    <dgm:cxn modelId="{9CC4D2EE-3E04-46A6-93FB-A66224372287}" type="presParOf" srcId="{ED1697D4-0471-40CF-8060-FDEEDA5DFD1D}" destId="{3473DBB8-E49B-4BC4-9742-188302AB5ABE}" srcOrd="1" destOrd="0" presId="urn:microsoft.com/office/officeart/2005/8/layout/orgChart1"/>
    <dgm:cxn modelId="{978A7328-C666-488F-98D2-C502B8C067A0}" type="presParOf" srcId="{ED1697D4-0471-40CF-8060-FDEEDA5DFD1D}" destId="{23479E7F-F2BC-42D0-967C-28E9A4047C7F}" srcOrd="2" destOrd="0" presId="urn:microsoft.com/office/officeart/2005/8/layout/orgChart1"/>
    <dgm:cxn modelId="{CF1568E0-B44C-4365-917E-75D534741AC4}" type="presParOf" srcId="{692A3442-1F8D-452E-8DCE-99709C82B8C3}" destId="{E98E7E19-A74A-4C64-90AF-8D3226DAF616}" srcOrd="14" destOrd="0" presId="urn:microsoft.com/office/officeart/2005/8/layout/orgChart1"/>
    <dgm:cxn modelId="{2C22D70B-ACA3-4D48-84A5-BAEE1BEFD22F}" type="presParOf" srcId="{692A3442-1F8D-452E-8DCE-99709C82B8C3}" destId="{BDF367B0-D6F6-447C-BD07-C7881DC73286}" srcOrd="15" destOrd="0" presId="urn:microsoft.com/office/officeart/2005/8/layout/orgChart1"/>
    <dgm:cxn modelId="{C1901AD2-BD26-4A18-AF43-374EA0CB9F85}" type="presParOf" srcId="{BDF367B0-D6F6-447C-BD07-C7881DC73286}" destId="{EA073023-620F-4A46-8EBE-AFAB98A28133}" srcOrd="0" destOrd="0" presId="urn:microsoft.com/office/officeart/2005/8/layout/orgChart1"/>
    <dgm:cxn modelId="{4A0C2D96-C419-4121-8947-12AA46B743F1}" type="presParOf" srcId="{EA073023-620F-4A46-8EBE-AFAB98A28133}" destId="{C2F78047-05C2-464F-8AB9-B31400BAA4F1}" srcOrd="0" destOrd="0" presId="urn:microsoft.com/office/officeart/2005/8/layout/orgChart1"/>
    <dgm:cxn modelId="{CBCF9042-DD7F-4F5E-A33D-09D7ED1DF9A4}" type="presParOf" srcId="{EA073023-620F-4A46-8EBE-AFAB98A28133}" destId="{1A0A13DD-460E-4943-BDEC-1A73519080D2}" srcOrd="1" destOrd="0" presId="urn:microsoft.com/office/officeart/2005/8/layout/orgChart1"/>
    <dgm:cxn modelId="{E75E2CBB-C557-431E-AFC3-441D2055C32F}" type="presParOf" srcId="{BDF367B0-D6F6-447C-BD07-C7881DC73286}" destId="{97758FF4-8088-422C-A19C-D9021AA99AEF}" srcOrd="1" destOrd="0" presId="urn:microsoft.com/office/officeart/2005/8/layout/orgChart1"/>
    <dgm:cxn modelId="{9FBEB023-6664-4FE6-8729-EE5A8D33BF48}" type="presParOf" srcId="{BDF367B0-D6F6-447C-BD07-C7881DC73286}" destId="{29084304-873B-423E-A753-885832D5D6B2}" srcOrd="2" destOrd="0" presId="urn:microsoft.com/office/officeart/2005/8/layout/orgChart1"/>
    <dgm:cxn modelId="{ED493CDD-D771-4ACD-9D95-D1E715AEA546}" type="presParOf" srcId="{72BD8942-8D75-455D-AE6D-ECF2C71E83B8}" destId="{9F0F16B8-6F5C-42DD-99F5-1FF51BA74087}" srcOrd="2" destOrd="0" presId="urn:microsoft.com/office/officeart/2005/8/layout/orgChart1"/>
    <dgm:cxn modelId="{524A6527-9EF5-411C-A9F8-008B917BA3A3}" type="presParOf" srcId="{844A2382-1165-46AD-B485-E7570C095042}" destId="{B08D6437-4BFD-40B9-A841-A008A31E94B5}" srcOrd="2" destOrd="0" presId="urn:microsoft.com/office/officeart/2005/8/layout/orgChart1"/>
    <dgm:cxn modelId="{56C3105C-EC91-41AC-93EF-E49FF1E58D64}" type="presParOf" srcId="{ACB34B61-8A0E-4A6F-A9F6-A1CFAB12706B}" destId="{C9A418FA-91A0-4141-9627-1B5A25EF085F}" srcOrd="2" destOrd="0" presId="urn:microsoft.com/office/officeart/2005/8/layout/orgChart1"/>
    <dgm:cxn modelId="{CDF2ECDD-6D8B-4FEA-814F-1847416A3414}" type="presParOf" srcId="{ACB34B61-8A0E-4A6F-A9F6-A1CFAB12706B}" destId="{7C30EE57-ACA9-46B3-A99D-857291AEE9D8}" srcOrd="3" destOrd="0" presId="urn:microsoft.com/office/officeart/2005/8/layout/orgChart1"/>
    <dgm:cxn modelId="{8D2BF215-946A-4773-B185-8AF9A41E4390}" type="presParOf" srcId="{7C30EE57-ACA9-46B3-A99D-857291AEE9D8}" destId="{D9EE95B0-F814-4AC9-AC6B-D91FD6577D21}" srcOrd="0" destOrd="0" presId="urn:microsoft.com/office/officeart/2005/8/layout/orgChart1"/>
    <dgm:cxn modelId="{867B3A5A-8283-4053-A8FE-1218A61E3908}" type="presParOf" srcId="{D9EE95B0-F814-4AC9-AC6B-D91FD6577D21}" destId="{5857EE39-1AEB-4924-998D-1CFF4D76E58C}" srcOrd="0" destOrd="0" presId="urn:microsoft.com/office/officeart/2005/8/layout/orgChart1"/>
    <dgm:cxn modelId="{EC695576-B3B7-4E55-81A2-5F86BCEB80C9}" type="presParOf" srcId="{D9EE95B0-F814-4AC9-AC6B-D91FD6577D21}" destId="{FEADDD11-1AF3-4111-B38D-74314CEA20F4}" srcOrd="1" destOrd="0" presId="urn:microsoft.com/office/officeart/2005/8/layout/orgChart1"/>
    <dgm:cxn modelId="{5E0615C7-875E-43A8-90C0-6C8E60A81874}" type="presParOf" srcId="{7C30EE57-ACA9-46B3-A99D-857291AEE9D8}" destId="{B2F8916B-A380-461E-BA86-108207AF20A1}" srcOrd="1" destOrd="0" presId="urn:microsoft.com/office/officeart/2005/8/layout/orgChart1"/>
    <dgm:cxn modelId="{65E62E71-4DD5-4AAB-BCE9-801872183462}" type="presParOf" srcId="{B2F8916B-A380-461E-BA86-108207AF20A1}" destId="{526B4CB0-EF67-40BE-9032-7DC2B8547CA2}" srcOrd="0" destOrd="0" presId="urn:microsoft.com/office/officeart/2005/8/layout/orgChart1"/>
    <dgm:cxn modelId="{3CBBDEB7-4F10-4BFD-8757-32E13D46EB40}" type="presParOf" srcId="{B2F8916B-A380-461E-BA86-108207AF20A1}" destId="{A8DB5D1B-5609-4A5D-8680-9858E2AE198A}" srcOrd="1" destOrd="0" presId="urn:microsoft.com/office/officeart/2005/8/layout/orgChart1"/>
    <dgm:cxn modelId="{FD558CC5-11CC-41D6-A744-7C2E3B024E12}" type="presParOf" srcId="{A8DB5D1B-5609-4A5D-8680-9858E2AE198A}" destId="{F9D1506F-A791-470A-8551-846EF73FEE95}" srcOrd="0" destOrd="0" presId="urn:microsoft.com/office/officeart/2005/8/layout/orgChart1"/>
    <dgm:cxn modelId="{D4B7CCA9-BD47-4A45-8092-6471121B732B}" type="presParOf" srcId="{F9D1506F-A791-470A-8551-846EF73FEE95}" destId="{EEB61CF4-68F1-48A7-AAA2-58A7DBC1AA57}" srcOrd="0" destOrd="0" presId="urn:microsoft.com/office/officeart/2005/8/layout/orgChart1"/>
    <dgm:cxn modelId="{4CD7E30A-1CC5-4490-B1DC-F971A7B5D182}" type="presParOf" srcId="{F9D1506F-A791-470A-8551-846EF73FEE95}" destId="{8FFF9199-A2E8-45CE-8B8B-5B91CA6FC71F}" srcOrd="1" destOrd="0" presId="urn:microsoft.com/office/officeart/2005/8/layout/orgChart1"/>
    <dgm:cxn modelId="{77EBB7C3-E9C1-46D0-B985-A9113B86E6A3}" type="presParOf" srcId="{A8DB5D1B-5609-4A5D-8680-9858E2AE198A}" destId="{67CA3180-09FE-48EF-BE67-81F64654E54D}" srcOrd="1" destOrd="0" presId="urn:microsoft.com/office/officeart/2005/8/layout/orgChart1"/>
    <dgm:cxn modelId="{84311828-115B-4507-B086-284C129EBD8B}" type="presParOf" srcId="{A8DB5D1B-5609-4A5D-8680-9858E2AE198A}" destId="{7979D166-FFDC-44E1-8EF7-BDE1D346170B}" srcOrd="2" destOrd="0" presId="urn:microsoft.com/office/officeart/2005/8/layout/orgChart1"/>
    <dgm:cxn modelId="{E15AD074-1712-425C-9F75-7311F064D1A9}" type="presParOf" srcId="{B2F8916B-A380-461E-BA86-108207AF20A1}" destId="{FC2E03C4-57ED-4E45-A07F-1E0A66923B34}" srcOrd="2" destOrd="0" presId="urn:microsoft.com/office/officeart/2005/8/layout/orgChart1"/>
    <dgm:cxn modelId="{3537E97B-1317-47C4-8EEA-B127EB9356C4}" type="presParOf" srcId="{B2F8916B-A380-461E-BA86-108207AF20A1}" destId="{6543492A-830D-4B72-8259-7EE9CC46BDA0}" srcOrd="3" destOrd="0" presId="urn:microsoft.com/office/officeart/2005/8/layout/orgChart1"/>
    <dgm:cxn modelId="{DAEEA4FB-3FE9-4A19-AE15-381FC6858162}" type="presParOf" srcId="{6543492A-830D-4B72-8259-7EE9CC46BDA0}" destId="{B57D49C0-DDC4-49A8-BF74-0DA2322D0465}" srcOrd="0" destOrd="0" presId="urn:microsoft.com/office/officeart/2005/8/layout/orgChart1"/>
    <dgm:cxn modelId="{471D4439-75D5-4FCE-AD58-86557FFA84CC}" type="presParOf" srcId="{B57D49C0-DDC4-49A8-BF74-0DA2322D0465}" destId="{8F996A6B-B90D-4146-8008-312CAA608546}" srcOrd="0" destOrd="0" presId="urn:microsoft.com/office/officeart/2005/8/layout/orgChart1"/>
    <dgm:cxn modelId="{B9A5D26B-0C1B-4784-81EC-0DC708F07B25}" type="presParOf" srcId="{B57D49C0-DDC4-49A8-BF74-0DA2322D0465}" destId="{C72255AC-9DBC-4EA6-9DEB-121478EFB59F}" srcOrd="1" destOrd="0" presId="urn:microsoft.com/office/officeart/2005/8/layout/orgChart1"/>
    <dgm:cxn modelId="{FA105439-4B0C-40F3-85CA-C79B32C63CAB}" type="presParOf" srcId="{6543492A-830D-4B72-8259-7EE9CC46BDA0}" destId="{D1480A10-6242-432B-8491-690AD729A239}" srcOrd="1" destOrd="0" presId="urn:microsoft.com/office/officeart/2005/8/layout/orgChart1"/>
    <dgm:cxn modelId="{DF845468-83D7-4947-ACCD-71B1E54E03F8}" type="presParOf" srcId="{6543492A-830D-4B72-8259-7EE9CC46BDA0}" destId="{E57887BC-18AD-4C46-91F5-4FB418DBAD60}" srcOrd="2" destOrd="0" presId="urn:microsoft.com/office/officeart/2005/8/layout/orgChart1"/>
    <dgm:cxn modelId="{EF186662-FCC5-4953-8F19-65AB4DF4034F}" type="presParOf" srcId="{7C30EE57-ACA9-46B3-A99D-857291AEE9D8}" destId="{C9ED693B-B210-4955-8DDF-DE08499F333E}" srcOrd="2" destOrd="0" presId="urn:microsoft.com/office/officeart/2005/8/layout/orgChart1"/>
    <dgm:cxn modelId="{3C9DA36B-1EAC-4183-9677-3DE7F23A49AE}" type="presParOf" srcId="{ACB34B61-8A0E-4A6F-A9F6-A1CFAB12706B}" destId="{5540B5D5-CB97-46AC-BBAA-EDCF9633F1BF}" srcOrd="4" destOrd="0" presId="urn:microsoft.com/office/officeart/2005/8/layout/orgChart1"/>
    <dgm:cxn modelId="{56B98F74-AFC1-4FE3-9FF2-C018C22E69E6}" type="presParOf" srcId="{ACB34B61-8A0E-4A6F-A9F6-A1CFAB12706B}" destId="{FABBABF3-55B4-4CBE-9DB3-047DECBC3EB4}" srcOrd="5" destOrd="0" presId="urn:microsoft.com/office/officeart/2005/8/layout/orgChart1"/>
    <dgm:cxn modelId="{9E44F267-C1E7-4B8D-90D0-49A81E5FB6EE}" type="presParOf" srcId="{FABBABF3-55B4-4CBE-9DB3-047DECBC3EB4}" destId="{48157250-E5CA-4272-A486-DFD02194EC8F}" srcOrd="0" destOrd="0" presId="urn:microsoft.com/office/officeart/2005/8/layout/orgChart1"/>
    <dgm:cxn modelId="{FD067C74-F60D-4098-94FE-5CE0C90EA465}" type="presParOf" srcId="{48157250-E5CA-4272-A486-DFD02194EC8F}" destId="{A27A68FE-83CE-4F82-B841-C980BD761F49}" srcOrd="0" destOrd="0" presId="urn:microsoft.com/office/officeart/2005/8/layout/orgChart1"/>
    <dgm:cxn modelId="{918E201C-B948-4E1A-A42D-F66ECF46C43B}" type="presParOf" srcId="{48157250-E5CA-4272-A486-DFD02194EC8F}" destId="{7D44F8F1-EB2B-4F5D-AA5E-426749D61A53}" srcOrd="1" destOrd="0" presId="urn:microsoft.com/office/officeart/2005/8/layout/orgChart1"/>
    <dgm:cxn modelId="{6F143584-C2DC-4D93-AABA-32E803F72A43}" type="presParOf" srcId="{FABBABF3-55B4-4CBE-9DB3-047DECBC3EB4}" destId="{F9162E71-17D0-466D-9C2E-576292996BF5}" srcOrd="1" destOrd="0" presId="urn:microsoft.com/office/officeart/2005/8/layout/orgChart1"/>
    <dgm:cxn modelId="{D9315960-6748-49EC-A2E4-B8BC91F1AD3B}" type="presParOf" srcId="{F9162E71-17D0-466D-9C2E-576292996BF5}" destId="{DBBC5425-3604-46D7-97C4-23C5BF77C1F5}" srcOrd="0" destOrd="0" presId="urn:microsoft.com/office/officeart/2005/8/layout/orgChart1"/>
    <dgm:cxn modelId="{F929455B-10F8-46B8-B5E9-52FAF4479A28}" type="presParOf" srcId="{F9162E71-17D0-466D-9C2E-576292996BF5}" destId="{D7FECD6A-CA2B-40C8-AC44-38382CD84830}" srcOrd="1" destOrd="0" presId="urn:microsoft.com/office/officeart/2005/8/layout/orgChart1"/>
    <dgm:cxn modelId="{289A446D-B671-4A58-A13D-E7072CF019E2}" type="presParOf" srcId="{D7FECD6A-CA2B-40C8-AC44-38382CD84830}" destId="{018389CC-9800-4239-A648-6D4670572B54}" srcOrd="0" destOrd="0" presId="urn:microsoft.com/office/officeart/2005/8/layout/orgChart1"/>
    <dgm:cxn modelId="{3B406AA2-FCF3-424C-A43D-ACB8CCDC4494}" type="presParOf" srcId="{018389CC-9800-4239-A648-6D4670572B54}" destId="{90A921D4-48B5-4423-B6B9-4868C74065D0}" srcOrd="0" destOrd="0" presId="urn:microsoft.com/office/officeart/2005/8/layout/orgChart1"/>
    <dgm:cxn modelId="{970021C9-ACB6-499C-B084-C1AA9DB08DCA}" type="presParOf" srcId="{018389CC-9800-4239-A648-6D4670572B54}" destId="{35976133-03F4-4AD2-83FF-932665A3A017}" srcOrd="1" destOrd="0" presId="urn:microsoft.com/office/officeart/2005/8/layout/orgChart1"/>
    <dgm:cxn modelId="{05F7259F-2830-4103-BD25-1E2E42AC464A}" type="presParOf" srcId="{D7FECD6A-CA2B-40C8-AC44-38382CD84830}" destId="{C88D5208-282B-4C9C-9048-911C381CC5EC}" srcOrd="1" destOrd="0" presId="urn:microsoft.com/office/officeart/2005/8/layout/orgChart1"/>
    <dgm:cxn modelId="{A64B2E87-5C69-4D65-A431-022A98AFFFD6}" type="presParOf" srcId="{D7FECD6A-CA2B-40C8-AC44-38382CD84830}" destId="{E0417735-C290-4E13-A91F-C1364542CD2E}" srcOrd="2" destOrd="0" presId="urn:microsoft.com/office/officeart/2005/8/layout/orgChart1"/>
    <dgm:cxn modelId="{EE2FE173-3BF3-4309-83C7-85F36C7BC192}" type="presParOf" srcId="{F9162E71-17D0-466D-9C2E-576292996BF5}" destId="{0A3A9279-0DDA-4333-A8D1-2BF54B4C382C}" srcOrd="2" destOrd="0" presId="urn:microsoft.com/office/officeart/2005/8/layout/orgChart1"/>
    <dgm:cxn modelId="{AF7C4972-0F35-4787-AE66-36C1111DCB01}" type="presParOf" srcId="{F9162E71-17D0-466D-9C2E-576292996BF5}" destId="{FB9ED1D9-96DA-46D5-91C8-34411729EFD4}" srcOrd="3" destOrd="0" presId="urn:microsoft.com/office/officeart/2005/8/layout/orgChart1"/>
    <dgm:cxn modelId="{A77296ED-C431-4A03-9064-A84CBB7F4795}" type="presParOf" srcId="{FB9ED1D9-96DA-46D5-91C8-34411729EFD4}" destId="{83A05621-B220-47FF-A333-2FD7A983D8C5}" srcOrd="0" destOrd="0" presId="urn:microsoft.com/office/officeart/2005/8/layout/orgChart1"/>
    <dgm:cxn modelId="{0839EB8A-0F37-40CA-AE6A-3F234E4E7B40}" type="presParOf" srcId="{83A05621-B220-47FF-A333-2FD7A983D8C5}" destId="{4BB42C41-BF39-425B-8B4D-E4ECEC25E374}" srcOrd="0" destOrd="0" presId="urn:microsoft.com/office/officeart/2005/8/layout/orgChart1"/>
    <dgm:cxn modelId="{F8937A78-7D9A-4601-B946-9BAD87629540}" type="presParOf" srcId="{83A05621-B220-47FF-A333-2FD7A983D8C5}" destId="{82950E54-4DC8-41E0-A17C-F6A2D5EBF057}" srcOrd="1" destOrd="0" presId="urn:microsoft.com/office/officeart/2005/8/layout/orgChart1"/>
    <dgm:cxn modelId="{D3335147-3BA8-4F93-855D-3BDC01ABE62B}" type="presParOf" srcId="{FB9ED1D9-96DA-46D5-91C8-34411729EFD4}" destId="{5CABD64F-3C6D-469D-8D32-A1C7448B8F6D}" srcOrd="1" destOrd="0" presId="urn:microsoft.com/office/officeart/2005/8/layout/orgChart1"/>
    <dgm:cxn modelId="{A1347F0C-435A-4AC2-BECC-7C02F9CAA153}" type="presParOf" srcId="{FB9ED1D9-96DA-46D5-91C8-34411729EFD4}" destId="{F314E3C9-40CE-43AD-A294-565A557228E9}" srcOrd="2" destOrd="0" presId="urn:microsoft.com/office/officeart/2005/8/layout/orgChart1"/>
    <dgm:cxn modelId="{681CE367-820C-4668-B832-DDB3E0B7F06D}" type="presParOf" srcId="{FABBABF3-55B4-4CBE-9DB3-047DECBC3EB4}" destId="{33EA7C35-E6D1-4D96-9C65-EC903BD44F40}" srcOrd="2" destOrd="0" presId="urn:microsoft.com/office/officeart/2005/8/layout/orgChart1"/>
    <dgm:cxn modelId="{08B2FDF0-3D83-4E34-96F1-FCE8B75B252C}" type="presParOf" srcId="{ACB34B61-8A0E-4A6F-A9F6-A1CFAB12706B}" destId="{7122C4C5-5276-4D49-A91A-46F4A97C8CAE}" srcOrd="6" destOrd="0" presId="urn:microsoft.com/office/officeart/2005/8/layout/orgChart1"/>
    <dgm:cxn modelId="{87B3C90F-2F5C-49CB-9D6A-B681B3183C74}" type="presParOf" srcId="{ACB34B61-8A0E-4A6F-A9F6-A1CFAB12706B}" destId="{359E9DC4-9722-4D3A-8A82-B89C66343683}" srcOrd="7" destOrd="0" presId="urn:microsoft.com/office/officeart/2005/8/layout/orgChart1"/>
    <dgm:cxn modelId="{7A52C334-2500-4E57-9957-1F3D631CE1E9}" type="presParOf" srcId="{359E9DC4-9722-4D3A-8A82-B89C66343683}" destId="{EC69AB43-E625-47F9-9277-42CCFCFD4F7C}" srcOrd="0" destOrd="0" presId="urn:microsoft.com/office/officeart/2005/8/layout/orgChart1"/>
    <dgm:cxn modelId="{E1A97070-336C-439D-9B8D-A1F5A22AAA75}" type="presParOf" srcId="{EC69AB43-E625-47F9-9277-42CCFCFD4F7C}" destId="{0BC9F8BE-0651-437D-A755-44556BEE4AFE}" srcOrd="0" destOrd="0" presId="urn:microsoft.com/office/officeart/2005/8/layout/orgChart1"/>
    <dgm:cxn modelId="{C962F8D5-7042-4310-879B-7DAE68A79C23}" type="presParOf" srcId="{EC69AB43-E625-47F9-9277-42CCFCFD4F7C}" destId="{437B1D7A-1A01-4FA8-ACC0-932B58E91C56}" srcOrd="1" destOrd="0" presId="urn:microsoft.com/office/officeart/2005/8/layout/orgChart1"/>
    <dgm:cxn modelId="{C1D90A05-9C60-40F5-AF44-BD493F62BA40}" type="presParOf" srcId="{359E9DC4-9722-4D3A-8A82-B89C66343683}" destId="{54401833-1B95-4EB2-A7A3-E5EE8AAAC5CD}" srcOrd="1" destOrd="0" presId="urn:microsoft.com/office/officeart/2005/8/layout/orgChart1"/>
    <dgm:cxn modelId="{720BF1B6-E230-4E0C-9451-FE19B0E64FD9}" type="presParOf" srcId="{54401833-1B95-4EB2-A7A3-E5EE8AAAC5CD}" destId="{C16A71D9-1D02-4588-947D-89E4073B1C5E}" srcOrd="0" destOrd="0" presId="urn:microsoft.com/office/officeart/2005/8/layout/orgChart1"/>
    <dgm:cxn modelId="{AA9365B0-0DB1-4C4B-8527-2442E45CA45B}" type="presParOf" srcId="{54401833-1B95-4EB2-A7A3-E5EE8AAAC5CD}" destId="{87E6573D-860D-43E5-9EFC-3B431C9FDCDA}" srcOrd="1" destOrd="0" presId="urn:microsoft.com/office/officeart/2005/8/layout/orgChart1"/>
    <dgm:cxn modelId="{102FD998-4FAE-4129-8670-AFEB98624192}" type="presParOf" srcId="{87E6573D-860D-43E5-9EFC-3B431C9FDCDA}" destId="{1622EB9C-2210-4E57-8E9D-6B777215218B}" srcOrd="0" destOrd="0" presId="urn:microsoft.com/office/officeart/2005/8/layout/orgChart1"/>
    <dgm:cxn modelId="{221D1711-0088-429E-9884-5CEC0A84F8F1}" type="presParOf" srcId="{1622EB9C-2210-4E57-8E9D-6B777215218B}" destId="{19F7EFE0-251A-48E1-9BA7-ABFA7B717B3C}" srcOrd="0" destOrd="0" presId="urn:microsoft.com/office/officeart/2005/8/layout/orgChart1"/>
    <dgm:cxn modelId="{A07C86AF-A7B2-402A-94A5-6241597327E5}" type="presParOf" srcId="{1622EB9C-2210-4E57-8E9D-6B777215218B}" destId="{DCB84D28-D55D-44BA-92CB-66DF7E16BEBA}" srcOrd="1" destOrd="0" presId="urn:microsoft.com/office/officeart/2005/8/layout/orgChart1"/>
    <dgm:cxn modelId="{955E2BCC-1438-478B-BA9A-97E70E3B9481}" type="presParOf" srcId="{87E6573D-860D-43E5-9EFC-3B431C9FDCDA}" destId="{A423C7F6-2CFC-4EB7-AA2B-7C372FA48ED3}" srcOrd="1" destOrd="0" presId="urn:microsoft.com/office/officeart/2005/8/layout/orgChart1"/>
    <dgm:cxn modelId="{2871CB11-6E41-4C03-AF77-B321F3DAD346}" type="presParOf" srcId="{87E6573D-860D-43E5-9EFC-3B431C9FDCDA}" destId="{A971D21C-46C5-4C74-9590-A0689F38C8BF}" srcOrd="2" destOrd="0" presId="urn:microsoft.com/office/officeart/2005/8/layout/orgChart1"/>
    <dgm:cxn modelId="{74640C85-8A8E-49F9-B9C8-B9ACAD2BD9D8}" type="presParOf" srcId="{54401833-1B95-4EB2-A7A3-E5EE8AAAC5CD}" destId="{A1FF78A0-EDBC-4510-BC55-0A4E751E0570}" srcOrd="2" destOrd="0" presId="urn:microsoft.com/office/officeart/2005/8/layout/orgChart1"/>
    <dgm:cxn modelId="{47F51237-6168-4B53-A424-220811EE8155}" type="presParOf" srcId="{54401833-1B95-4EB2-A7A3-E5EE8AAAC5CD}" destId="{3FD3CF07-D09A-489B-8C0A-63044AD43F2F}" srcOrd="3" destOrd="0" presId="urn:microsoft.com/office/officeart/2005/8/layout/orgChart1"/>
    <dgm:cxn modelId="{DA7FF406-5F8D-438D-BF3B-61814B958548}" type="presParOf" srcId="{3FD3CF07-D09A-489B-8C0A-63044AD43F2F}" destId="{71C99B4E-5252-4F7F-ACCE-8DF95F841176}" srcOrd="0" destOrd="0" presId="urn:microsoft.com/office/officeart/2005/8/layout/orgChart1"/>
    <dgm:cxn modelId="{D35ED021-2DB0-461A-B417-BF3B1BA42AC2}" type="presParOf" srcId="{71C99B4E-5252-4F7F-ACCE-8DF95F841176}" destId="{A9947740-136B-453A-88AD-5B881CB34441}" srcOrd="0" destOrd="0" presId="urn:microsoft.com/office/officeart/2005/8/layout/orgChart1"/>
    <dgm:cxn modelId="{B50AEA5A-75F4-4045-9618-E6265093E9B6}" type="presParOf" srcId="{71C99B4E-5252-4F7F-ACCE-8DF95F841176}" destId="{350EF991-2B4B-4482-83F5-B9E1C2C3617E}" srcOrd="1" destOrd="0" presId="urn:microsoft.com/office/officeart/2005/8/layout/orgChart1"/>
    <dgm:cxn modelId="{E6DBF833-64A3-4407-BC9D-FC9D6338B6B7}" type="presParOf" srcId="{3FD3CF07-D09A-489B-8C0A-63044AD43F2F}" destId="{0D9F7013-9195-4764-B781-AF47DFDBD5C3}" srcOrd="1" destOrd="0" presId="urn:microsoft.com/office/officeart/2005/8/layout/orgChart1"/>
    <dgm:cxn modelId="{C7F443AA-D4C9-4DCA-B2E9-E899BEBC62A6}" type="presParOf" srcId="{3FD3CF07-D09A-489B-8C0A-63044AD43F2F}" destId="{6535370E-C88A-4CFC-8E2A-2F29F218AFA1}" srcOrd="2" destOrd="0" presId="urn:microsoft.com/office/officeart/2005/8/layout/orgChart1"/>
    <dgm:cxn modelId="{D0A9637A-DEA1-423F-AB2B-1C347ECE62BF}" type="presParOf" srcId="{359E9DC4-9722-4D3A-8A82-B89C66343683}" destId="{FACDD581-DBA0-496F-92C6-6220044BBF23}" srcOrd="2" destOrd="0" presId="urn:microsoft.com/office/officeart/2005/8/layout/orgChart1"/>
    <dgm:cxn modelId="{F9495663-1835-4DE7-885D-DD92B1B67A01}" type="presParOf" srcId="{68BFBA49-28DE-4CDB-91E0-B2F93A416697}" destId="{B55AF5B1-19D9-46F6-97AB-4788AED78BE8}" srcOrd="2" destOrd="0" presId="urn:microsoft.com/office/officeart/2005/8/layout/orgChart1"/>
    <dgm:cxn modelId="{7F51AFC1-7DEF-4920-8EA6-A6748A0E21D6}" type="presParOf" srcId="{8629A689-86EE-4B2C-A22C-AE00BC3F0A6C}" destId="{4B16EBC3-6AEE-4D17-AB2D-DBADD605C6E3}" srcOrd="1" destOrd="0" presId="urn:microsoft.com/office/officeart/2005/8/layout/orgChart1"/>
    <dgm:cxn modelId="{AE27E7B4-3D99-4B7D-96D8-97D155E57455}" type="presParOf" srcId="{4B16EBC3-6AEE-4D17-AB2D-DBADD605C6E3}" destId="{352DF144-D6DF-42CD-9A81-DB45327B4067}" srcOrd="0" destOrd="0" presId="urn:microsoft.com/office/officeart/2005/8/layout/orgChart1"/>
    <dgm:cxn modelId="{0C616EC5-B089-4FA7-AB4A-F6EE609D8CBE}" type="presParOf" srcId="{352DF144-D6DF-42CD-9A81-DB45327B4067}" destId="{B3B6F20E-720F-44EF-86AD-81A2D7BD18A4}" srcOrd="0" destOrd="0" presId="urn:microsoft.com/office/officeart/2005/8/layout/orgChart1"/>
    <dgm:cxn modelId="{C7AA2B0E-9471-429A-9155-9B303D0966FB}" type="presParOf" srcId="{352DF144-D6DF-42CD-9A81-DB45327B4067}" destId="{D64101D1-C30F-4A71-A4EE-893CBBC35DD6}" srcOrd="1" destOrd="0" presId="urn:microsoft.com/office/officeart/2005/8/layout/orgChart1"/>
    <dgm:cxn modelId="{C93874B2-03DD-4650-944B-6938462D5499}" type="presParOf" srcId="{4B16EBC3-6AEE-4D17-AB2D-DBADD605C6E3}" destId="{B511279A-B70B-468C-9A9B-3277306ECE98}" srcOrd="1" destOrd="0" presId="urn:microsoft.com/office/officeart/2005/8/layout/orgChart1"/>
    <dgm:cxn modelId="{3366507B-EF38-4EED-87DE-A4E5E10D417B}" type="presParOf" srcId="{4B16EBC3-6AEE-4D17-AB2D-DBADD605C6E3}" destId="{4059DD21-8718-4EE7-A49E-659EE9CBE8B1}" srcOrd="2" destOrd="0" presId="urn:microsoft.com/office/officeart/2005/8/layout/orgChart1"/>
    <dgm:cxn modelId="{64E36602-1626-4A33-9491-7F00662A055B}" type="presParOf" srcId="{8629A689-86EE-4B2C-A22C-AE00BC3F0A6C}" destId="{ABF12F1D-338F-4A0E-B4F8-BEA910242A09}" srcOrd="2" destOrd="0" presId="urn:microsoft.com/office/officeart/2005/8/layout/orgChart1"/>
    <dgm:cxn modelId="{8AB0AE75-2425-454B-9FFD-037A2F5205B0}" type="presParOf" srcId="{ABF12F1D-338F-4A0E-B4F8-BEA910242A09}" destId="{FCAB961E-8C0D-4EC6-A93F-F8F84B948435}" srcOrd="0" destOrd="0" presId="urn:microsoft.com/office/officeart/2005/8/layout/orgChart1"/>
    <dgm:cxn modelId="{8D9E29B3-8177-4469-A070-3E91C082A2A5}" type="presParOf" srcId="{FCAB961E-8C0D-4EC6-A93F-F8F84B948435}" destId="{EC44F6F8-F93C-4464-A52A-1AFCADFC3EE0}" srcOrd="0" destOrd="0" presId="urn:microsoft.com/office/officeart/2005/8/layout/orgChart1"/>
    <dgm:cxn modelId="{947DF0B7-E814-4476-AE27-906FE2A1DC8A}" type="presParOf" srcId="{FCAB961E-8C0D-4EC6-A93F-F8F84B948435}" destId="{2D375C6D-7C5F-4807-9339-4753E5944B73}" srcOrd="1" destOrd="0" presId="urn:microsoft.com/office/officeart/2005/8/layout/orgChart1"/>
    <dgm:cxn modelId="{B17AFE3A-ABC7-43A5-9292-211C144D1ED2}" type="presParOf" srcId="{ABF12F1D-338F-4A0E-B4F8-BEA910242A09}" destId="{57FDFA5A-2F5B-4B62-AAC9-3C3E04224CD7}" srcOrd="1" destOrd="0" presId="urn:microsoft.com/office/officeart/2005/8/layout/orgChart1"/>
    <dgm:cxn modelId="{680EE3B4-FD04-47D5-922D-60E1F6835625}" type="presParOf" srcId="{ABF12F1D-338F-4A0E-B4F8-BEA910242A09}" destId="{0891ED6C-6577-4306-9B1E-E0D3015721D3}"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42D0CA-B02A-44E6-AAC0-B335D94B377E}">
      <dsp:nvSpPr>
        <dsp:cNvPr id="0" name=""/>
        <dsp:cNvSpPr/>
      </dsp:nvSpPr>
      <dsp:spPr>
        <a:xfrm rot="10800000">
          <a:off x="1871852" y="0"/>
          <a:ext cx="3633597" cy="821587"/>
        </a:xfrm>
        <a:prstGeom prst="nonIsoscelesTrapezoid">
          <a:avLst>
            <a:gd name="adj1" fmla="val 0"/>
            <a:gd name="adj2" fmla="val 58315"/>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57150" lvl="1" indent="-57150" algn="l" defTabSz="466725">
            <a:lnSpc>
              <a:spcPct val="90000"/>
            </a:lnSpc>
            <a:spcBef>
              <a:spcPct val="0"/>
            </a:spcBef>
            <a:spcAft>
              <a:spcPct val="15000"/>
            </a:spcAft>
            <a:buChar char="••"/>
          </a:pPr>
          <a:r>
            <a:rPr lang="tr-TR" sz="1050" kern="1200"/>
            <a:t>S3,S4 KOORDİNASYON</a:t>
          </a:r>
        </a:p>
      </dsp:txBody>
      <dsp:txXfrm rot="10800000">
        <a:off x="2350958" y="0"/>
        <a:ext cx="3154491" cy="821587"/>
      </dsp:txXfrm>
    </dsp:sp>
    <dsp:sp modelId="{D1C26CCB-59F3-4A11-83BE-7083D2B64DC9}">
      <dsp:nvSpPr>
        <dsp:cNvPr id="0" name=""/>
        <dsp:cNvSpPr/>
      </dsp:nvSpPr>
      <dsp:spPr>
        <a:xfrm>
          <a:off x="1392747" y="0"/>
          <a:ext cx="958210" cy="821587"/>
        </a:xfrm>
        <a:prstGeom prst="trapezoid">
          <a:avLst>
            <a:gd name="adj" fmla="val 5831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B/>
        </a:sp3d>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endParaRPr lang="tr-TR" sz="1600" kern="1200"/>
        </a:p>
        <a:p>
          <a:pPr lvl="0" algn="ctr" defTabSz="711200">
            <a:lnSpc>
              <a:spcPct val="90000"/>
            </a:lnSpc>
            <a:spcBef>
              <a:spcPct val="0"/>
            </a:spcBef>
            <a:spcAft>
              <a:spcPct val="35000"/>
            </a:spcAft>
          </a:pPr>
          <a:r>
            <a:rPr lang="tr-TR" sz="1200" kern="1200"/>
            <a:t>AADK</a:t>
          </a:r>
        </a:p>
      </dsp:txBody>
      <dsp:txXfrm>
        <a:off x="1392747" y="0"/>
        <a:ext cx="958210" cy="821587"/>
      </dsp:txXfrm>
    </dsp:sp>
    <dsp:sp modelId="{D5443E09-F7C5-4F8A-968F-B6800C7B75B3}">
      <dsp:nvSpPr>
        <dsp:cNvPr id="0" name=""/>
        <dsp:cNvSpPr/>
      </dsp:nvSpPr>
      <dsp:spPr>
        <a:xfrm rot="10800000">
          <a:off x="2350958" y="821587"/>
          <a:ext cx="3154491" cy="796112"/>
        </a:xfrm>
        <a:prstGeom prst="nonIsoscelesTrapezoid">
          <a:avLst>
            <a:gd name="adj1" fmla="val 0"/>
            <a:gd name="adj2" fmla="val 58315"/>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57150" lvl="1" indent="-57150" algn="l" defTabSz="400050">
            <a:lnSpc>
              <a:spcPct val="90000"/>
            </a:lnSpc>
            <a:spcBef>
              <a:spcPct val="0"/>
            </a:spcBef>
            <a:spcAft>
              <a:spcPct val="15000"/>
            </a:spcAft>
            <a:buChar char="••"/>
          </a:pPr>
          <a:r>
            <a:rPr lang="tr-TR" sz="900" kern="1200"/>
            <a:t>S1 İZLEME,DEĞERLENDİRME</a:t>
          </a:r>
        </a:p>
        <a:p>
          <a:pPr marL="57150" lvl="1" indent="-57150" algn="l" defTabSz="400050">
            <a:lnSpc>
              <a:spcPct val="90000"/>
            </a:lnSpc>
            <a:spcBef>
              <a:spcPct val="0"/>
            </a:spcBef>
            <a:spcAft>
              <a:spcPct val="15000"/>
            </a:spcAft>
            <a:buChar char="••"/>
          </a:pPr>
          <a:r>
            <a:rPr lang="tr-TR" sz="900" kern="1200"/>
            <a:t>S2 İZLEME,KOORDİNASYON, DENETLEME</a:t>
          </a:r>
        </a:p>
        <a:p>
          <a:pPr marL="57150" lvl="1" indent="-57150" algn="l" defTabSz="400050">
            <a:lnSpc>
              <a:spcPct val="90000"/>
            </a:lnSpc>
            <a:spcBef>
              <a:spcPct val="0"/>
            </a:spcBef>
            <a:spcAft>
              <a:spcPct val="15000"/>
            </a:spcAft>
            <a:buChar char="••"/>
          </a:pPr>
          <a:r>
            <a:rPr lang="tr-TR" sz="900" kern="1200"/>
            <a:t>S3 İZLEME, KOORDİNASYON, DENETLEME,YÖNETİM</a:t>
          </a:r>
        </a:p>
        <a:p>
          <a:pPr marL="57150" lvl="1" indent="-57150" algn="l" defTabSz="400050">
            <a:lnSpc>
              <a:spcPct val="90000"/>
            </a:lnSpc>
            <a:spcBef>
              <a:spcPct val="0"/>
            </a:spcBef>
            <a:spcAft>
              <a:spcPct val="15000"/>
            </a:spcAft>
            <a:buChar char="••"/>
          </a:pPr>
          <a:r>
            <a:rPr lang="tr-TR" sz="900" kern="1200"/>
            <a:t>S4 İZLEME,KOORDİNASYON,DENETLEME,YÖNETİM</a:t>
          </a:r>
        </a:p>
      </dsp:txBody>
      <dsp:txXfrm rot="10800000">
        <a:off x="2815207" y="821587"/>
        <a:ext cx="2690242" cy="796112"/>
      </dsp:txXfrm>
    </dsp:sp>
    <dsp:sp modelId="{B25B95A4-8F48-4EA8-992F-04A9A59CF2AE}">
      <dsp:nvSpPr>
        <dsp:cNvPr id="0" name=""/>
        <dsp:cNvSpPr/>
      </dsp:nvSpPr>
      <dsp:spPr>
        <a:xfrm>
          <a:off x="928498" y="821587"/>
          <a:ext cx="1886708" cy="796112"/>
        </a:xfrm>
        <a:prstGeom prst="trapezoid">
          <a:avLst>
            <a:gd name="adj" fmla="val 5831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tr-TR" sz="1100" kern="1200"/>
            <a:t>BAŞKANLIK AFAD Merkezi</a:t>
          </a:r>
        </a:p>
      </dsp:txBody>
      <dsp:txXfrm>
        <a:off x="1258672" y="821587"/>
        <a:ext cx="1226360" cy="796112"/>
      </dsp:txXfrm>
    </dsp:sp>
    <dsp:sp modelId="{397BD3A4-DF33-411A-8BD2-BC8164CDC250}">
      <dsp:nvSpPr>
        <dsp:cNvPr id="0" name=""/>
        <dsp:cNvSpPr/>
      </dsp:nvSpPr>
      <dsp:spPr>
        <a:xfrm rot="10800000">
          <a:off x="2815207" y="1617700"/>
          <a:ext cx="2690242" cy="796112"/>
        </a:xfrm>
        <a:prstGeom prst="nonIsoscelesTrapezoid">
          <a:avLst>
            <a:gd name="adj1" fmla="val 0"/>
            <a:gd name="adj2" fmla="val 58315"/>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57150" lvl="1" indent="-57150" algn="l" defTabSz="400050">
            <a:lnSpc>
              <a:spcPct val="90000"/>
            </a:lnSpc>
            <a:spcBef>
              <a:spcPct val="0"/>
            </a:spcBef>
            <a:spcAft>
              <a:spcPct val="15000"/>
            </a:spcAft>
            <a:buChar char="••"/>
          </a:pPr>
          <a:r>
            <a:rPr lang="tr-TR" sz="900" kern="1200"/>
            <a:t>S2 İZLEME VE KOORDİNASYON</a:t>
          </a:r>
        </a:p>
        <a:p>
          <a:pPr marL="57150" lvl="1" indent="-57150" algn="l" defTabSz="400050">
            <a:lnSpc>
              <a:spcPct val="90000"/>
            </a:lnSpc>
            <a:spcBef>
              <a:spcPct val="0"/>
            </a:spcBef>
            <a:spcAft>
              <a:spcPct val="15000"/>
            </a:spcAft>
            <a:buChar char="••"/>
          </a:pPr>
          <a:r>
            <a:rPr lang="tr-TR" sz="900" kern="1200"/>
            <a:t>S3 KOORDİNASYON</a:t>
          </a:r>
        </a:p>
        <a:p>
          <a:pPr marL="57150" lvl="1" indent="-57150" algn="l" defTabSz="400050">
            <a:lnSpc>
              <a:spcPct val="90000"/>
            </a:lnSpc>
            <a:spcBef>
              <a:spcPct val="0"/>
            </a:spcBef>
            <a:spcAft>
              <a:spcPct val="15000"/>
            </a:spcAft>
            <a:buChar char="••"/>
          </a:pPr>
          <a:r>
            <a:rPr lang="tr-TR" sz="900" kern="1200"/>
            <a:t>S4 KOORDİNASYON</a:t>
          </a:r>
        </a:p>
      </dsp:txBody>
      <dsp:txXfrm rot="10800000">
        <a:off x="3279456" y="1617700"/>
        <a:ext cx="2225993" cy="796112"/>
      </dsp:txXfrm>
    </dsp:sp>
    <dsp:sp modelId="{31696214-24F7-4D63-8E53-A922B61A8C69}">
      <dsp:nvSpPr>
        <dsp:cNvPr id="0" name=""/>
        <dsp:cNvSpPr/>
      </dsp:nvSpPr>
      <dsp:spPr>
        <a:xfrm>
          <a:off x="464249" y="1617700"/>
          <a:ext cx="2815207" cy="796112"/>
        </a:xfrm>
        <a:prstGeom prst="trapezoid">
          <a:avLst>
            <a:gd name="adj" fmla="val 5831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tr-TR" sz="1200" kern="1200"/>
            <a:t>Bakanlık Afet Yönetim Merkezi</a:t>
          </a:r>
        </a:p>
      </dsp:txBody>
      <dsp:txXfrm>
        <a:off x="956910" y="1617700"/>
        <a:ext cx="1829884" cy="796112"/>
      </dsp:txXfrm>
    </dsp:sp>
    <dsp:sp modelId="{A84431A4-660D-4DF7-BC24-BD2BFE7CCA95}">
      <dsp:nvSpPr>
        <dsp:cNvPr id="0" name=""/>
        <dsp:cNvSpPr/>
      </dsp:nvSpPr>
      <dsp:spPr>
        <a:xfrm rot="10800000">
          <a:off x="3279456" y="2413812"/>
          <a:ext cx="2225993" cy="796112"/>
        </a:xfrm>
        <a:prstGeom prst="nonIsoscelesTrapezoid">
          <a:avLst>
            <a:gd name="adj1" fmla="val 0"/>
            <a:gd name="adj2" fmla="val 58315"/>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57150" lvl="1" indent="-57150" algn="l" defTabSz="400050">
            <a:lnSpc>
              <a:spcPct val="90000"/>
            </a:lnSpc>
            <a:spcBef>
              <a:spcPct val="0"/>
            </a:spcBef>
            <a:spcAft>
              <a:spcPct val="15000"/>
            </a:spcAft>
            <a:buChar char="••"/>
          </a:pPr>
          <a:r>
            <a:rPr lang="tr-TR" sz="900" kern="1200"/>
            <a:t>S1,S2,S3,S4 KOORDİNASYON,OPERASYON</a:t>
          </a:r>
        </a:p>
      </dsp:txBody>
      <dsp:txXfrm rot="10800000">
        <a:off x="3743705" y="2413812"/>
        <a:ext cx="1761744" cy="796112"/>
      </dsp:txXfrm>
    </dsp:sp>
    <dsp:sp modelId="{649FDC61-63A3-43DA-98AA-3C0CA30C3FD0}">
      <dsp:nvSpPr>
        <dsp:cNvPr id="0" name=""/>
        <dsp:cNvSpPr/>
      </dsp:nvSpPr>
      <dsp:spPr>
        <a:xfrm>
          <a:off x="0" y="2413812"/>
          <a:ext cx="3743706" cy="796112"/>
        </a:xfrm>
        <a:prstGeom prst="trapezoid">
          <a:avLst>
            <a:gd name="adj" fmla="val 5831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tr-TR" sz="1200" kern="1200"/>
            <a:t>İl AFAD Merkezi</a:t>
          </a:r>
        </a:p>
      </dsp:txBody>
      <dsp:txXfrm>
        <a:off x="655148" y="2413812"/>
        <a:ext cx="2433408" cy="7961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FF78A0-EDBC-4510-BC55-0A4E751E0570}">
      <dsp:nvSpPr>
        <dsp:cNvPr id="0" name=""/>
        <dsp:cNvSpPr/>
      </dsp:nvSpPr>
      <dsp:spPr>
        <a:xfrm>
          <a:off x="9238755" y="1839207"/>
          <a:ext cx="219390" cy="1203109"/>
        </a:xfrm>
        <a:custGeom>
          <a:avLst/>
          <a:gdLst/>
          <a:ahLst/>
          <a:cxnLst/>
          <a:rect l="0" t="0" r="0" b="0"/>
          <a:pathLst>
            <a:path>
              <a:moveTo>
                <a:pt x="219390" y="0"/>
              </a:moveTo>
              <a:lnTo>
                <a:pt x="219390" y="1203109"/>
              </a:lnTo>
              <a:lnTo>
                <a:pt x="0" y="1203109"/>
              </a:lnTo>
            </a:path>
          </a:pathLst>
        </a:custGeom>
        <a:noFill/>
        <a:ln w="6350" cap="flat" cmpd="sng" algn="ctr">
          <a:solidFill>
            <a:schemeClr val="accent5">
              <a:tint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16A71D9-1D02-4588-947D-89E4073B1C5E}">
      <dsp:nvSpPr>
        <dsp:cNvPr id="0" name=""/>
        <dsp:cNvSpPr/>
      </dsp:nvSpPr>
      <dsp:spPr>
        <a:xfrm>
          <a:off x="9238755" y="1839207"/>
          <a:ext cx="219390" cy="621682"/>
        </a:xfrm>
        <a:custGeom>
          <a:avLst/>
          <a:gdLst/>
          <a:ahLst/>
          <a:cxnLst/>
          <a:rect l="0" t="0" r="0" b="0"/>
          <a:pathLst>
            <a:path>
              <a:moveTo>
                <a:pt x="219390" y="0"/>
              </a:moveTo>
              <a:lnTo>
                <a:pt x="219390" y="621682"/>
              </a:lnTo>
              <a:lnTo>
                <a:pt x="0" y="621682"/>
              </a:lnTo>
            </a:path>
          </a:pathLst>
        </a:custGeom>
        <a:noFill/>
        <a:ln w="6350" cap="flat" cmpd="sng" algn="ctr">
          <a:solidFill>
            <a:schemeClr val="accent5">
              <a:tint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122C4C5-5276-4D49-A91A-46F4A97C8CAE}">
      <dsp:nvSpPr>
        <dsp:cNvPr id="0" name=""/>
        <dsp:cNvSpPr/>
      </dsp:nvSpPr>
      <dsp:spPr>
        <a:xfrm>
          <a:off x="4517847" y="1112623"/>
          <a:ext cx="4355257" cy="159456"/>
        </a:xfrm>
        <a:custGeom>
          <a:avLst/>
          <a:gdLst/>
          <a:ahLst/>
          <a:cxnLst/>
          <a:rect l="0" t="0" r="0" b="0"/>
          <a:pathLst>
            <a:path>
              <a:moveTo>
                <a:pt x="0" y="0"/>
              </a:moveTo>
              <a:lnTo>
                <a:pt x="0" y="90048"/>
              </a:lnTo>
              <a:lnTo>
                <a:pt x="4355257" y="90048"/>
              </a:lnTo>
              <a:lnTo>
                <a:pt x="4355257" y="159456"/>
              </a:lnTo>
            </a:path>
          </a:pathLst>
        </a:custGeom>
        <a:noFill/>
        <a:ln w="6350" cap="flat" cmpd="sng" algn="ctr">
          <a:solidFill>
            <a:schemeClr val="accent5">
              <a:tint val="99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A3A9279-0DDA-4333-A8D1-2BF54B4C382C}">
      <dsp:nvSpPr>
        <dsp:cNvPr id="0" name=""/>
        <dsp:cNvSpPr/>
      </dsp:nvSpPr>
      <dsp:spPr>
        <a:xfrm>
          <a:off x="6643906" y="1839207"/>
          <a:ext cx="329911" cy="503352"/>
        </a:xfrm>
        <a:custGeom>
          <a:avLst/>
          <a:gdLst/>
          <a:ahLst/>
          <a:cxnLst/>
          <a:rect l="0" t="0" r="0" b="0"/>
          <a:pathLst>
            <a:path>
              <a:moveTo>
                <a:pt x="0" y="0"/>
              </a:moveTo>
              <a:lnTo>
                <a:pt x="0" y="503352"/>
              </a:lnTo>
              <a:lnTo>
                <a:pt x="329911" y="503352"/>
              </a:lnTo>
            </a:path>
          </a:pathLst>
        </a:custGeom>
        <a:noFill/>
        <a:ln w="6350" cap="flat" cmpd="sng" algn="ctr">
          <a:solidFill>
            <a:schemeClr val="accent5">
              <a:tint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BBC5425-3604-46D7-97C4-23C5BF77C1F5}">
      <dsp:nvSpPr>
        <dsp:cNvPr id="0" name=""/>
        <dsp:cNvSpPr/>
      </dsp:nvSpPr>
      <dsp:spPr>
        <a:xfrm>
          <a:off x="6643906" y="1839207"/>
          <a:ext cx="329911" cy="1356097"/>
        </a:xfrm>
        <a:custGeom>
          <a:avLst/>
          <a:gdLst/>
          <a:ahLst/>
          <a:cxnLst/>
          <a:rect l="0" t="0" r="0" b="0"/>
          <a:pathLst>
            <a:path>
              <a:moveTo>
                <a:pt x="0" y="0"/>
              </a:moveTo>
              <a:lnTo>
                <a:pt x="0" y="1356097"/>
              </a:lnTo>
              <a:lnTo>
                <a:pt x="329911" y="1356097"/>
              </a:lnTo>
            </a:path>
          </a:pathLst>
        </a:custGeom>
        <a:noFill/>
        <a:ln w="6350" cap="flat" cmpd="sng" algn="ctr">
          <a:solidFill>
            <a:schemeClr val="accent5">
              <a:tint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540B5D5-CB97-46AC-BBAA-EDCF9633F1BF}">
      <dsp:nvSpPr>
        <dsp:cNvPr id="0" name=""/>
        <dsp:cNvSpPr/>
      </dsp:nvSpPr>
      <dsp:spPr>
        <a:xfrm>
          <a:off x="4517847" y="1112623"/>
          <a:ext cx="2730095" cy="159456"/>
        </a:xfrm>
        <a:custGeom>
          <a:avLst/>
          <a:gdLst/>
          <a:ahLst/>
          <a:cxnLst/>
          <a:rect l="0" t="0" r="0" b="0"/>
          <a:pathLst>
            <a:path>
              <a:moveTo>
                <a:pt x="0" y="0"/>
              </a:moveTo>
              <a:lnTo>
                <a:pt x="0" y="90048"/>
              </a:lnTo>
              <a:lnTo>
                <a:pt x="2730095" y="90048"/>
              </a:lnTo>
              <a:lnTo>
                <a:pt x="2730095" y="159456"/>
              </a:lnTo>
            </a:path>
          </a:pathLst>
        </a:custGeom>
        <a:noFill/>
        <a:ln w="6350" cap="flat" cmpd="sng" algn="ctr">
          <a:solidFill>
            <a:schemeClr val="accent5">
              <a:tint val="99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C2E03C4-57ED-4E45-A07F-1E0A66923B34}">
      <dsp:nvSpPr>
        <dsp:cNvPr id="0" name=""/>
        <dsp:cNvSpPr/>
      </dsp:nvSpPr>
      <dsp:spPr>
        <a:xfrm>
          <a:off x="5509077" y="1839207"/>
          <a:ext cx="91440" cy="637078"/>
        </a:xfrm>
        <a:custGeom>
          <a:avLst/>
          <a:gdLst/>
          <a:ahLst/>
          <a:cxnLst/>
          <a:rect l="0" t="0" r="0" b="0"/>
          <a:pathLst>
            <a:path>
              <a:moveTo>
                <a:pt x="45720" y="0"/>
              </a:moveTo>
              <a:lnTo>
                <a:pt x="45720" y="637078"/>
              </a:lnTo>
              <a:lnTo>
                <a:pt x="115127" y="637078"/>
              </a:lnTo>
            </a:path>
          </a:pathLst>
        </a:custGeom>
        <a:noFill/>
        <a:ln w="6350" cap="flat" cmpd="sng" algn="ctr">
          <a:solidFill>
            <a:schemeClr val="accent5">
              <a:tint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26B4CB0-EF67-40BE-9032-7DC2B8547CA2}">
      <dsp:nvSpPr>
        <dsp:cNvPr id="0" name=""/>
        <dsp:cNvSpPr/>
      </dsp:nvSpPr>
      <dsp:spPr>
        <a:xfrm>
          <a:off x="5439669" y="1839207"/>
          <a:ext cx="91440" cy="637078"/>
        </a:xfrm>
        <a:custGeom>
          <a:avLst/>
          <a:gdLst/>
          <a:ahLst/>
          <a:cxnLst/>
          <a:rect l="0" t="0" r="0" b="0"/>
          <a:pathLst>
            <a:path>
              <a:moveTo>
                <a:pt x="115127" y="0"/>
              </a:moveTo>
              <a:lnTo>
                <a:pt x="115127" y="637078"/>
              </a:lnTo>
              <a:lnTo>
                <a:pt x="45720" y="637078"/>
              </a:lnTo>
            </a:path>
          </a:pathLst>
        </a:custGeom>
        <a:noFill/>
        <a:ln w="6350" cap="flat" cmpd="sng" algn="ctr">
          <a:solidFill>
            <a:schemeClr val="accent5">
              <a:tint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9A418FA-91A0-4141-9627-1B5A25EF085F}">
      <dsp:nvSpPr>
        <dsp:cNvPr id="0" name=""/>
        <dsp:cNvSpPr/>
      </dsp:nvSpPr>
      <dsp:spPr>
        <a:xfrm>
          <a:off x="4517847" y="1112623"/>
          <a:ext cx="1036950" cy="159456"/>
        </a:xfrm>
        <a:custGeom>
          <a:avLst/>
          <a:gdLst/>
          <a:ahLst/>
          <a:cxnLst/>
          <a:rect l="0" t="0" r="0" b="0"/>
          <a:pathLst>
            <a:path>
              <a:moveTo>
                <a:pt x="0" y="0"/>
              </a:moveTo>
              <a:lnTo>
                <a:pt x="0" y="90048"/>
              </a:lnTo>
              <a:lnTo>
                <a:pt x="1036950" y="90048"/>
              </a:lnTo>
              <a:lnTo>
                <a:pt x="1036950" y="159456"/>
              </a:lnTo>
            </a:path>
          </a:pathLst>
        </a:custGeom>
        <a:noFill/>
        <a:ln w="6350" cap="flat" cmpd="sng" algn="ctr">
          <a:solidFill>
            <a:schemeClr val="accent5">
              <a:tint val="99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98E7E19-A74A-4C64-90AF-8D3226DAF616}">
      <dsp:nvSpPr>
        <dsp:cNvPr id="0" name=""/>
        <dsp:cNvSpPr/>
      </dsp:nvSpPr>
      <dsp:spPr>
        <a:xfrm>
          <a:off x="3278692" y="1959967"/>
          <a:ext cx="91440" cy="2106204"/>
        </a:xfrm>
        <a:custGeom>
          <a:avLst/>
          <a:gdLst/>
          <a:ahLst/>
          <a:cxnLst/>
          <a:rect l="0" t="0" r="0" b="0"/>
          <a:pathLst>
            <a:path>
              <a:moveTo>
                <a:pt x="45720" y="0"/>
              </a:moveTo>
              <a:lnTo>
                <a:pt x="45720" y="2106204"/>
              </a:lnTo>
              <a:lnTo>
                <a:pt x="115127" y="2106204"/>
              </a:lnTo>
            </a:path>
          </a:pathLst>
        </a:custGeom>
        <a:noFill/>
        <a:ln w="6350" cap="flat" cmpd="sng" algn="ctr">
          <a:solidFill>
            <a:schemeClr val="accent5">
              <a:tint val="7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2E98F5B-B9BD-4F96-BE4A-C9F0A7F79352}">
      <dsp:nvSpPr>
        <dsp:cNvPr id="0" name=""/>
        <dsp:cNvSpPr/>
      </dsp:nvSpPr>
      <dsp:spPr>
        <a:xfrm>
          <a:off x="3209284" y="1959967"/>
          <a:ext cx="91440" cy="2106204"/>
        </a:xfrm>
        <a:custGeom>
          <a:avLst/>
          <a:gdLst/>
          <a:ahLst/>
          <a:cxnLst/>
          <a:rect l="0" t="0" r="0" b="0"/>
          <a:pathLst>
            <a:path>
              <a:moveTo>
                <a:pt x="115127" y="0"/>
              </a:moveTo>
              <a:lnTo>
                <a:pt x="115127" y="2106204"/>
              </a:lnTo>
              <a:lnTo>
                <a:pt x="45720" y="2106204"/>
              </a:lnTo>
            </a:path>
          </a:pathLst>
        </a:custGeom>
        <a:noFill/>
        <a:ln w="6350" cap="flat" cmpd="sng" algn="ctr">
          <a:solidFill>
            <a:schemeClr val="accent5">
              <a:tint val="7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7C30A47-3BAB-4884-B04B-04CE9240CE77}">
      <dsp:nvSpPr>
        <dsp:cNvPr id="0" name=""/>
        <dsp:cNvSpPr/>
      </dsp:nvSpPr>
      <dsp:spPr>
        <a:xfrm>
          <a:off x="3278692" y="1959967"/>
          <a:ext cx="91440" cy="1524262"/>
        </a:xfrm>
        <a:custGeom>
          <a:avLst/>
          <a:gdLst/>
          <a:ahLst/>
          <a:cxnLst/>
          <a:rect l="0" t="0" r="0" b="0"/>
          <a:pathLst>
            <a:path>
              <a:moveTo>
                <a:pt x="45720" y="0"/>
              </a:moveTo>
              <a:lnTo>
                <a:pt x="45720" y="1524262"/>
              </a:lnTo>
              <a:lnTo>
                <a:pt x="115127" y="1524262"/>
              </a:lnTo>
            </a:path>
          </a:pathLst>
        </a:custGeom>
        <a:noFill/>
        <a:ln w="6350" cap="flat" cmpd="sng" algn="ctr">
          <a:solidFill>
            <a:schemeClr val="accent5">
              <a:tint val="7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C807576-1235-46DE-8090-9A16B2F6B783}">
      <dsp:nvSpPr>
        <dsp:cNvPr id="0" name=""/>
        <dsp:cNvSpPr/>
      </dsp:nvSpPr>
      <dsp:spPr>
        <a:xfrm>
          <a:off x="3209284" y="1959967"/>
          <a:ext cx="91440" cy="1524262"/>
        </a:xfrm>
        <a:custGeom>
          <a:avLst/>
          <a:gdLst/>
          <a:ahLst/>
          <a:cxnLst/>
          <a:rect l="0" t="0" r="0" b="0"/>
          <a:pathLst>
            <a:path>
              <a:moveTo>
                <a:pt x="115127" y="0"/>
              </a:moveTo>
              <a:lnTo>
                <a:pt x="115127" y="1524262"/>
              </a:lnTo>
              <a:lnTo>
                <a:pt x="45720" y="1524262"/>
              </a:lnTo>
            </a:path>
          </a:pathLst>
        </a:custGeom>
        <a:noFill/>
        <a:ln w="6350" cap="flat" cmpd="sng" algn="ctr">
          <a:solidFill>
            <a:schemeClr val="accent5">
              <a:tint val="7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1A9C891-FDE9-4C76-82C5-6A54A9E9695E}">
      <dsp:nvSpPr>
        <dsp:cNvPr id="0" name=""/>
        <dsp:cNvSpPr/>
      </dsp:nvSpPr>
      <dsp:spPr>
        <a:xfrm>
          <a:off x="3278692" y="1959967"/>
          <a:ext cx="91440" cy="942320"/>
        </a:xfrm>
        <a:custGeom>
          <a:avLst/>
          <a:gdLst/>
          <a:ahLst/>
          <a:cxnLst/>
          <a:rect l="0" t="0" r="0" b="0"/>
          <a:pathLst>
            <a:path>
              <a:moveTo>
                <a:pt x="45720" y="0"/>
              </a:moveTo>
              <a:lnTo>
                <a:pt x="45720" y="942320"/>
              </a:lnTo>
              <a:lnTo>
                <a:pt x="115127" y="942320"/>
              </a:lnTo>
            </a:path>
          </a:pathLst>
        </a:custGeom>
        <a:noFill/>
        <a:ln w="6350" cap="flat" cmpd="sng" algn="ctr">
          <a:solidFill>
            <a:schemeClr val="accent5">
              <a:tint val="7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B08118B-C07B-409C-BDD4-A6AC4CBB9A49}">
      <dsp:nvSpPr>
        <dsp:cNvPr id="0" name=""/>
        <dsp:cNvSpPr/>
      </dsp:nvSpPr>
      <dsp:spPr>
        <a:xfrm>
          <a:off x="3209284" y="1959967"/>
          <a:ext cx="91440" cy="942320"/>
        </a:xfrm>
        <a:custGeom>
          <a:avLst/>
          <a:gdLst/>
          <a:ahLst/>
          <a:cxnLst/>
          <a:rect l="0" t="0" r="0" b="0"/>
          <a:pathLst>
            <a:path>
              <a:moveTo>
                <a:pt x="115127" y="0"/>
              </a:moveTo>
              <a:lnTo>
                <a:pt x="115127" y="942320"/>
              </a:lnTo>
              <a:lnTo>
                <a:pt x="45720" y="942320"/>
              </a:lnTo>
            </a:path>
          </a:pathLst>
        </a:custGeom>
        <a:noFill/>
        <a:ln w="6350" cap="flat" cmpd="sng" algn="ctr">
          <a:solidFill>
            <a:schemeClr val="accent5">
              <a:tint val="7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EE928F5-4910-4CFA-92F2-3B50555EACB5}">
      <dsp:nvSpPr>
        <dsp:cNvPr id="0" name=""/>
        <dsp:cNvSpPr/>
      </dsp:nvSpPr>
      <dsp:spPr>
        <a:xfrm>
          <a:off x="3278692" y="1959967"/>
          <a:ext cx="91440" cy="360378"/>
        </a:xfrm>
        <a:custGeom>
          <a:avLst/>
          <a:gdLst/>
          <a:ahLst/>
          <a:cxnLst/>
          <a:rect l="0" t="0" r="0" b="0"/>
          <a:pathLst>
            <a:path>
              <a:moveTo>
                <a:pt x="45720" y="0"/>
              </a:moveTo>
              <a:lnTo>
                <a:pt x="45720" y="360378"/>
              </a:lnTo>
              <a:lnTo>
                <a:pt x="115127" y="360378"/>
              </a:lnTo>
            </a:path>
          </a:pathLst>
        </a:custGeom>
        <a:noFill/>
        <a:ln w="6350" cap="flat" cmpd="sng" algn="ctr">
          <a:solidFill>
            <a:schemeClr val="accent5">
              <a:tint val="7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2491396-BB07-4ED7-905D-186948B6E6F2}">
      <dsp:nvSpPr>
        <dsp:cNvPr id="0" name=""/>
        <dsp:cNvSpPr/>
      </dsp:nvSpPr>
      <dsp:spPr>
        <a:xfrm>
          <a:off x="3209284" y="1959967"/>
          <a:ext cx="91440" cy="360378"/>
        </a:xfrm>
        <a:custGeom>
          <a:avLst/>
          <a:gdLst/>
          <a:ahLst/>
          <a:cxnLst/>
          <a:rect l="0" t="0" r="0" b="0"/>
          <a:pathLst>
            <a:path>
              <a:moveTo>
                <a:pt x="115127" y="0"/>
              </a:moveTo>
              <a:lnTo>
                <a:pt x="115127" y="360378"/>
              </a:lnTo>
              <a:lnTo>
                <a:pt x="45720" y="360378"/>
              </a:lnTo>
            </a:path>
          </a:pathLst>
        </a:custGeom>
        <a:noFill/>
        <a:ln w="6350" cap="flat" cmpd="sng" algn="ctr">
          <a:solidFill>
            <a:schemeClr val="accent5">
              <a:tint val="7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A8DBDBB-9222-4655-8064-8801B2A97511}">
      <dsp:nvSpPr>
        <dsp:cNvPr id="0" name=""/>
        <dsp:cNvSpPr/>
      </dsp:nvSpPr>
      <dsp:spPr>
        <a:xfrm>
          <a:off x="2194779" y="1587567"/>
          <a:ext cx="1129632" cy="138815"/>
        </a:xfrm>
        <a:custGeom>
          <a:avLst/>
          <a:gdLst/>
          <a:ahLst/>
          <a:cxnLst/>
          <a:rect l="0" t="0" r="0" b="0"/>
          <a:pathLst>
            <a:path>
              <a:moveTo>
                <a:pt x="0" y="0"/>
              </a:moveTo>
              <a:lnTo>
                <a:pt x="0" y="69407"/>
              </a:lnTo>
              <a:lnTo>
                <a:pt x="1129632" y="69407"/>
              </a:lnTo>
              <a:lnTo>
                <a:pt x="1129632" y="138815"/>
              </a:lnTo>
            </a:path>
          </a:pathLst>
        </a:custGeom>
        <a:noFill/>
        <a:ln w="6350" cap="flat" cmpd="sng" algn="ctr">
          <a:solidFill>
            <a:schemeClr val="accent5">
              <a:tint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B96EE27-0C06-4310-9CDA-3985F94A7F73}">
      <dsp:nvSpPr>
        <dsp:cNvPr id="0" name=""/>
        <dsp:cNvSpPr/>
      </dsp:nvSpPr>
      <dsp:spPr>
        <a:xfrm>
          <a:off x="950018" y="1959967"/>
          <a:ext cx="91440" cy="2688146"/>
        </a:xfrm>
        <a:custGeom>
          <a:avLst/>
          <a:gdLst/>
          <a:ahLst/>
          <a:cxnLst/>
          <a:rect l="0" t="0" r="0" b="0"/>
          <a:pathLst>
            <a:path>
              <a:moveTo>
                <a:pt x="115127" y="0"/>
              </a:moveTo>
              <a:lnTo>
                <a:pt x="115127" y="2688146"/>
              </a:lnTo>
              <a:lnTo>
                <a:pt x="45720" y="2688146"/>
              </a:lnTo>
            </a:path>
          </a:pathLst>
        </a:custGeom>
        <a:noFill/>
        <a:ln w="6350" cap="flat" cmpd="sng" algn="ctr">
          <a:solidFill>
            <a:schemeClr val="accent5">
              <a:tint val="7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A3B2810-B261-46B6-AC86-EDA6F0F1BF3F}">
      <dsp:nvSpPr>
        <dsp:cNvPr id="0" name=""/>
        <dsp:cNvSpPr/>
      </dsp:nvSpPr>
      <dsp:spPr>
        <a:xfrm>
          <a:off x="1019426" y="1959967"/>
          <a:ext cx="91440" cy="2106204"/>
        </a:xfrm>
        <a:custGeom>
          <a:avLst/>
          <a:gdLst/>
          <a:ahLst/>
          <a:cxnLst/>
          <a:rect l="0" t="0" r="0" b="0"/>
          <a:pathLst>
            <a:path>
              <a:moveTo>
                <a:pt x="45720" y="0"/>
              </a:moveTo>
              <a:lnTo>
                <a:pt x="45720" y="2106204"/>
              </a:lnTo>
              <a:lnTo>
                <a:pt x="115127" y="2106204"/>
              </a:lnTo>
            </a:path>
          </a:pathLst>
        </a:custGeom>
        <a:noFill/>
        <a:ln w="6350" cap="flat" cmpd="sng" algn="ctr">
          <a:solidFill>
            <a:schemeClr val="accent5">
              <a:tint val="7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9865740-B650-4266-831A-6967CF3D2A80}">
      <dsp:nvSpPr>
        <dsp:cNvPr id="0" name=""/>
        <dsp:cNvSpPr/>
      </dsp:nvSpPr>
      <dsp:spPr>
        <a:xfrm>
          <a:off x="950018" y="1959967"/>
          <a:ext cx="91440" cy="2106204"/>
        </a:xfrm>
        <a:custGeom>
          <a:avLst/>
          <a:gdLst/>
          <a:ahLst/>
          <a:cxnLst/>
          <a:rect l="0" t="0" r="0" b="0"/>
          <a:pathLst>
            <a:path>
              <a:moveTo>
                <a:pt x="115127" y="0"/>
              </a:moveTo>
              <a:lnTo>
                <a:pt x="115127" y="2106204"/>
              </a:lnTo>
              <a:lnTo>
                <a:pt x="45720" y="2106204"/>
              </a:lnTo>
            </a:path>
          </a:pathLst>
        </a:custGeom>
        <a:noFill/>
        <a:ln w="6350" cap="flat" cmpd="sng" algn="ctr">
          <a:solidFill>
            <a:schemeClr val="accent5">
              <a:tint val="7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333B041-3CD0-4E0C-A9CC-4950C3113307}">
      <dsp:nvSpPr>
        <dsp:cNvPr id="0" name=""/>
        <dsp:cNvSpPr/>
      </dsp:nvSpPr>
      <dsp:spPr>
        <a:xfrm>
          <a:off x="1019426" y="1959967"/>
          <a:ext cx="91440" cy="1524262"/>
        </a:xfrm>
        <a:custGeom>
          <a:avLst/>
          <a:gdLst/>
          <a:ahLst/>
          <a:cxnLst/>
          <a:rect l="0" t="0" r="0" b="0"/>
          <a:pathLst>
            <a:path>
              <a:moveTo>
                <a:pt x="45720" y="0"/>
              </a:moveTo>
              <a:lnTo>
                <a:pt x="45720" y="1524262"/>
              </a:lnTo>
              <a:lnTo>
                <a:pt x="115127" y="1524262"/>
              </a:lnTo>
            </a:path>
          </a:pathLst>
        </a:custGeom>
        <a:noFill/>
        <a:ln w="6350" cap="flat" cmpd="sng" algn="ctr">
          <a:solidFill>
            <a:schemeClr val="accent5">
              <a:tint val="7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A1D2E54-4084-4A98-8D76-5BB775770923}">
      <dsp:nvSpPr>
        <dsp:cNvPr id="0" name=""/>
        <dsp:cNvSpPr/>
      </dsp:nvSpPr>
      <dsp:spPr>
        <a:xfrm>
          <a:off x="950018" y="1959967"/>
          <a:ext cx="91440" cy="1524262"/>
        </a:xfrm>
        <a:custGeom>
          <a:avLst/>
          <a:gdLst/>
          <a:ahLst/>
          <a:cxnLst/>
          <a:rect l="0" t="0" r="0" b="0"/>
          <a:pathLst>
            <a:path>
              <a:moveTo>
                <a:pt x="115127" y="0"/>
              </a:moveTo>
              <a:lnTo>
                <a:pt x="115127" y="1524262"/>
              </a:lnTo>
              <a:lnTo>
                <a:pt x="45720" y="1524262"/>
              </a:lnTo>
            </a:path>
          </a:pathLst>
        </a:custGeom>
        <a:noFill/>
        <a:ln w="6350" cap="flat" cmpd="sng" algn="ctr">
          <a:solidFill>
            <a:schemeClr val="accent5">
              <a:tint val="7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6C9BB10-5484-45D7-B0C7-0F02C0015A5A}">
      <dsp:nvSpPr>
        <dsp:cNvPr id="0" name=""/>
        <dsp:cNvSpPr/>
      </dsp:nvSpPr>
      <dsp:spPr>
        <a:xfrm>
          <a:off x="1019426" y="1959967"/>
          <a:ext cx="91440" cy="942320"/>
        </a:xfrm>
        <a:custGeom>
          <a:avLst/>
          <a:gdLst/>
          <a:ahLst/>
          <a:cxnLst/>
          <a:rect l="0" t="0" r="0" b="0"/>
          <a:pathLst>
            <a:path>
              <a:moveTo>
                <a:pt x="45720" y="0"/>
              </a:moveTo>
              <a:lnTo>
                <a:pt x="45720" y="942320"/>
              </a:lnTo>
              <a:lnTo>
                <a:pt x="115127" y="942320"/>
              </a:lnTo>
            </a:path>
          </a:pathLst>
        </a:custGeom>
        <a:noFill/>
        <a:ln w="6350" cap="flat" cmpd="sng" algn="ctr">
          <a:solidFill>
            <a:schemeClr val="accent5">
              <a:tint val="7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45A15DB-506E-41F0-B6EB-EA562305E68D}">
      <dsp:nvSpPr>
        <dsp:cNvPr id="0" name=""/>
        <dsp:cNvSpPr/>
      </dsp:nvSpPr>
      <dsp:spPr>
        <a:xfrm>
          <a:off x="950018" y="1959967"/>
          <a:ext cx="91440" cy="942320"/>
        </a:xfrm>
        <a:custGeom>
          <a:avLst/>
          <a:gdLst/>
          <a:ahLst/>
          <a:cxnLst/>
          <a:rect l="0" t="0" r="0" b="0"/>
          <a:pathLst>
            <a:path>
              <a:moveTo>
                <a:pt x="115127" y="0"/>
              </a:moveTo>
              <a:lnTo>
                <a:pt x="115127" y="942320"/>
              </a:lnTo>
              <a:lnTo>
                <a:pt x="45720" y="942320"/>
              </a:lnTo>
            </a:path>
          </a:pathLst>
        </a:custGeom>
        <a:noFill/>
        <a:ln w="6350" cap="flat" cmpd="sng" algn="ctr">
          <a:solidFill>
            <a:schemeClr val="accent5">
              <a:tint val="7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906E8DC-FF1C-4E2B-9866-E8585739F735}">
      <dsp:nvSpPr>
        <dsp:cNvPr id="0" name=""/>
        <dsp:cNvSpPr/>
      </dsp:nvSpPr>
      <dsp:spPr>
        <a:xfrm>
          <a:off x="1019426" y="1959967"/>
          <a:ext cx="91440" cy="360378"/>
        </a:xfrm>
        <a:custGeom>
          <a:avLst/>
          <a:gdLst/>
          <a:ahLst/>
          <a:cxnLst/>
          <a:rect l="0" t="0" r="0" b="0"/>
          <a:pathLst>
            <a:path>
              <a:moveTo>
                <a:pt x="45720" y="0"/>
              </a:moveTo>
              <a:lnTo>
                <a:pt x="45720" y="360378"/>
              </a:lnTo>
              <a:lnTo>
                <a:pt x="115127" y="360378"/>
              </a:lnTo>
            </a:path>
          </a:pathLst>
        </a:custGeom>
        <a:noFill/>
        <a:ln w="6350" cap="flat" cmpd="sng" algn="ctr">
          <a:solidFill>
            <a:schemeClr val="accent5">
              <a:tint val="7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923619F-AFC1-4A21-90B6-818AE8DDDB5C}">
      <dsp:nvSpPr>
        <dsp:cNvPr id="0" name=""/>
        <dsp:cNvSpPr/>
      </dsp:nvSpPr>
      <dsp:spPr>
        <a:xfrm>
          <a:off x="935568" y="1959967"/>
          <a:ext cx="91440" cy="370601"/>
        </a:xfrm>
        <a:custGeom>
          <a:avLst/>
          <a:gdLst/>
          <a:ahLst/>
          <a:cxnLst/>
          <a:rect l="0" t="0" r="0" b="0"/>
          <a:pathLst>
            <a:path>
              <a:moveTo>
                <a:pt x="129577" y="0"/>
              </a:moveTo>
              <a:lnTo>
                <a:pt x="129577" y="370601"/>
              </a:lnTo>
              <a:lnTo>
                <a:pt x="45720" y="370601"/>
              </a:lnTo>
            </a:path>
          </a:pathLst>
        </a:custGeom>
        <a:noFill/>
        <a:ln w="6350" cap="flat" cmpd="sng" algn="ctr">
          <a:solidFill>
            <a:schemeClr val="accent5">
              <a:tint val="7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DE47641-9A90-4A1A-8BF8-0CE540CEA212}">
      <dsp:nvSpPr>
        <dsp:cNvPr id="0" name=""/>
        <dsp:cNvSpPr/>
      </dsp:nvSpPr>
      <dsp:spPr>
        <a:xfrm>
          <a:off x="1065146" y="1587567"/>
          <a:ext cx="1129632" cy="138815"/>
        </a:xfrm>
        <a:custGeom>
          <a:avLst/>
          <a:gdLst/>
          <a:ahLst/>
          <a:cxnLst/>
          <a:rect l="0" t="0" r="0" b="0"/>
          <a:pathLst>
            <a:path>
              <a:moveTo>
                <a:pt x="1129632" y="0"/>
              </a:moveTo>
              <a:lnTo>
                <a:pt x="1129632" y="69407"/>
              </a:lnTo>
              <a:lnTo>
                <a:pt x="0" y="69407"/>
              </a:lnTo>
              <a:lnTo>
                <a:pt x="0" y="138815"/>
              </a:lnTo>
            </a:path>
          </a:pathLst>
        </a:custGeom>
        <a:noFill/>
        <a:ln w="6350" cap="flat" cmpd="sng" algn="ctr">
          <a:solidFill>
            <a:schemeClr val="accent5">
              <a:tint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40394F5-D619-4265-84CE-34C70398A994}">
      <dsp:nvSpPr>
        <dsp:cNvPr id="0" name=""/>
        <dsp:cNvSpPr/>
      </dsp:nvSpPr>
      <dsp:spPr>
        <a:xfrm>
          <a:off x="2194779" y="1112623"/>
          <a:ext cx="2323067" cy="159456"/>
        </a:xfrm>
        <a:custGeom>
          <a:avLst/>
          <a:gdLst/>
          <a:ahLst/>
          <a:cxnLst/>
          <a:rect l="0" t="0" r="0" b="0"/>
          <a:pathLst>
            <a:path>
              <a:moveTo>
                <a:pt x="2323067" y="0"/>
              </a:moveTo>
              <a:lnTo>
                <a:pt x="2323067" y="90048"/>
              </a:lnTo>
              <a:lnTo>
                <a:pt x="0" y="90048"/>
              </a:lnTo>
              <a:lnTo>
                <a:pt x="0" y="159456"/>
              </a:lnTo>
            </a:path>
          </a:pathLst>
        </a:custGeom>
        <a:noFill/>
        <a:ln w="6350" cap="flat" cmpd="sng" algn="ctr">
          <a:solidFill>
            <a:schemeClr val="accent5">
              <a:tint val="99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53D9CA6-CF95-44F7-B97B-1381601C546B}">
      <dsp:nvSpPr>
        <dsp:cNvPr id="0" name=""/>
        <dsp:cNvSpPr/>
      </dsp:nvSpPr>
      <dsp:spPr>
        <a:xfrm>
          <a:off x="3060536" y="548476"/>
          <a:ext cx="2914621" cy="564147"/>
        </a:xfrm>
        <a:prstGeom prst="rect">
          <a:avLst/>
        </a:prstGeom>
        <a:solidFill>
          <a:schemeClr val="tx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tr-TR" sz="1100" b="1" kern="1200"/>
            <a:t>İL AFAD MERKEZİ</a:t>
          </a:r>
        </a:p>
        <a:p>
          <a:pPr lvl="0" algn="ctr" defTabSz="488950">
            <a:lnSpc>
              <a:spcPct val="90000"/>
            </a:lnSpc>
            <a:spcBef>
              <a:spcPct val="0"/>
            </a:spcBef>
            <a:spcAft>
              <a:spcPct val="35000"/>
            </a:spcAft>
          </a:pPr>
          <a:r>
            <a:rPr lang="tr-TR" sz="1100" b="1" kern="1200"/>
            <a:t>(VALİ)</a:t>
          </a:r>
        </a:p>
      </dsp:txBody>
      <dsp:txXfrm>
        <a:off x="3060536" y="548476"/>
        <a:ext cx="2914621" cy="564147"/>
      </dsp:txXfrm>
    </dsp:sp>
    <dsp:sp modelId="{132475D3-D3D3-4787-80F6-257A8333D3A4}">
      <dsp:nvSpPr>
        <dsp:cNvPr id="0" name=""/>
        <dsp:cNvSpPr/>
      </dsp:nvSpPr>
      <dsp:spPr>
        <a:xfrm>
          <a:off x="3090" y="1272079"/>
          <a:ext cx="4383377" cy="315488"/>
        </a:xfrm>
        <a:prstGeom prst="rect">
          <a:avLst/>
        </a:prstGeom>
        <a:solidFill>
          <a:schemeClr val="accent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b="1" kern="1200"/>
            <a:t>OPERASYON SERVİSİ</a:t>
          </a:r>
        </a:p>
      </dsp:txBody>
      <dsp:txXfrm>
        <a:off x="3090" y="1272079"/>
        <a:ext cx="4383377" cy="315488"/>
      </dsp:txXfrm>
    </dsp:sp>
    <dsp:sp modelId="{33357D8C-2E55-4CB5-AAE4-7B585C93FCC2}">
      <dsp:nvSpPr>
        <dsp:cNvPr id="0" name=""/>
        <dsp:cNvSpPr/>
      </dsp:nvSpPr>
      <dsp:spPr>
        <a:xfrm>
          <a:off x="4921" y="1726383"/>
          <a:ext cx="2120449" cy="233583"/>
        </a:xfrm>
        <a:prstGeom prst="rect">
          <a:avLst/>
        </a:prstGeom>
        <a:solidFill>
          <a:schemeClr val="accent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a:t>ACİL DURUM ÇALIŞMA GRUPLARI</a:t>
          </a:r>
        </a:p>
      </dsp:txBody>
      <dsp:txXfrm>
        <a:off x="4921" y="1726383"/>
        <a:ext cx="2120449" cy="233583"/>
      </dsp:txXfrm>
    </dsp:sp>
    <dsp:sp modelId="{ED1AABC1-8F10-4E4F-940E-288C7AB39660}">
      <dsp:nvSpPr>
        <dsp:cNvPr id="0" name=""/>
        <dsp:cNvSpPr/>
      </dsp:nvSpPr>
      <dsp:spPr>
        <a:xfrm>
          <a:off x="9843" y="2109006"/>
          <a:ext cx="971445" cy="443126"/>
        </a:xfrm>
        <a:prstGeom prst="rect">
          <a:avLst/>
        </a:prstGeom>
        <a:solidFill>
          <a:schemeClr val="accent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tr-TR" sz="700" kern="1200"/>
            <a:t>AFET HABERLEŞME </a:t>
          </a:r>
        </a:p>
        <a:p>
          <a:pPr lvl="0" algn="ctr" defTabSz="311150">
            <a:lnSpc>
              <a:spcPct val="90000"/>
            </a:lnSpc>
            <a:spcBef>
              <a:spcPct val="0"/>
            </a:spcBef>
            <a:spcAft>
              <a:spcPct val="35000"/>
            </a:spcAft>
          </a:pPr>
          <a:r>
            <a:rPr lang="tr-TR" sz="700" kern="1200"/>
            <a:t>GRUBU</a:t>
          </a:r>
          <a:br>
            <a:rPr lang="tr-TR" sz="700" kern="1200"/>
          </a:br>
          <a:endParaRPr lang="tr-TR" sz="700" kern="1200"/>
        </a:p>
      </dsp:txBody>
      <dsp:txXfrm>
        <a:off x="9843" y="2109006"/>
        <a:ext cx="971445" cy="443126"/>
      </dsp:txXfrm>
    </dsp:sp>
    <dsp:sp modelId="{A0EDE2BB-E1A6-4201-93D4-F505D59D8506}">
      <dsp:nvSpPr>
        <dsp:cNvPr id="0" name=""/>
        <dsp:cNvSpPr/>
      </dsp:nvSpPr>
      <dsp:spPr>
        <a:xfrm>
          <a:off x="1134554" y="2098783"/>
          <a:ext cx="971445" cy="443126"/>
        </a:xfrm>
        <a:prstGeom prst="rect">
          <a:avLst/>
        </a:prstGeom>
        <a:solidFill>
          <a:schemeClr val="accent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tr-TR" sz="700" kern="1200"/>
            <a:t>AFET ULAŞIM ALT YAPI GRUBU</a:t>
          </a:r>
        </a:p>
      </dsp:txBody>
      <dsp:txXfrm>
        <a:off x="1134554" y="2098783"/>
        <a:ext cx="971445" cy="443126"/>
      </dsp:txXfrm>
    </dsp:sp>
    <dsp:sp modelId="{CC25FC97-FE0A-4AE3-BCF3-2609B153DC1A}">
      <dsp:nvSpPr>
        <dsp:cNvPr id="0" name=""/>
        <dsp:cNvSpPr/>
      </dsp:nvSpPr>
      <dsp:spPr>
        <a:xfrm>
          <a:off x="24293" y="2680725"/>
          <a:ext cx="971445" cy="443126"/>
        </a:xfrm>
        <a:prstGeom prst="rect">
          <a:avLst/>
        </a:prstGeom>
        <a:solidFill>
          <a:schemeClr val="accent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endParaRPr lang="tr-TR" sz="700" kern="1200"/>
        </a:p>
        <a:p>
          <a:pPr lvl="0" algn="ctr" defTabSz="311150">
            <a:lnSpc>
              <a:spcPct val="90000"/>
            </a:lnSpc>
            <a:spcBef>
              <a:spcPct val="0"/>
            </a:spcBef>
            <a:spcAft>
              <a:spcPct val="35000"/>
            </a:spcAft>
          </a:pPr>
          <a:r>
            <a:rPr lang="tr-TR" sz="700" kern="1200"/>
            <a:t>AFET NAKLİYE GRUBU</a:t>
          </a:r>
          <a:br>
            <a:rPr lang="tr-TR" sz="700" kern="1200"/>
          </a:br>
          <a:r>
            <a:rPr lang="tr-TR" sz="700" kern="1200"/>
            <a:t/>
          </a:r>
          <a:br>
            <a:rPr lang="tr-TR" sz="700" kern="1200"/>
          </a:br>
          <a:endParaRPr lang="tr-TR" sz="700" kern="1200"/>
        </a:p>
      </dsp:txBody>
      <dsp:txXfrm>
        <a:off x="24293" y="2680725"/>
        <a:ext cx="971445" cy="443126"/>
      </dsp:txXfrm>
    </dsp:sp>
    <dsp:sp modelId="{6D3060CA-157D-46E9-A28E-39B586F91D8E}">
      <dsp:nvSpPr>
        <dsp:cNvPr id="0" name=""/>
        <dsp:cNvSpPr/>
      </dsp:nvSpPr>
      <dsp:spPr>
        <a:xfrm>
          <a:off x="1134554" y="2680725"/>
          <a:ext cx="971445" cy="443126"/>
        </a:xfrm>
        <a:prstGeom prst="rect">
          <a:avLst/>
        </a:prstGeom>
        <a:solidFill>
          <a:schemeClr val="accent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endParaRPr lang="tr-TR" sz="700" kern="1200"/>
        </a:p>
        <a:p>
          <a:pPr lvl="0" algn="ctr" defTabSz="311150">
            <a:lnSpc>
              <a:spcPct val="90000"/>
            </a:lnSpc>
            <a:spcBef>
              <a:spcPct val="0"/>
            </a:spcBef>
            <a:spcAft>
              <a:spcPct val="35000"/>
            </a:spcAft>
          </a:pPr>
          <a:r>
            <a:rPr lang="tr-TR" sz="700" kern="1200"/>
            <a:t>AFET YANGIN GRUBU</a:t>
          </a:r>
          <a:br>
            <a:rPr lang="tr-TR" sz="700" kern="1200"/>
          </a:br>
          <a:r>
            <a:rPr lang="tr-TR" sz="700" kern="1200"/>
            <a:t/>
          </a:r>
          <a:br>
            <a:rPr lang="tr-TR" sz="700" kern="1200"/>
          </a:br>
          <a:endParaRPr lang="tr-TR" sz="700" kern="1200"/>
        </a:p>
      </dsp:txBody>
      <dsp:txXfrm>
        <a:off x="1134554" y="2680725"/>
        <a:ext cx="971445" cy="443126"/>
      </dsp:txXfrm>
    </dsp:sp>
    <dsp:sp modelId="{B7790C0E-1E05-48B1-AAAF-59FA099147EF}">
      <dsp:nvSpPr>
        <dsp:cNvPr id="0" name=""/>
        <dsp:cNvSpPr/>
      </dsp:nvSpPr>
      <dsp:spPr>
        <a:xfrm>
          <a:off x="24293" y="3262667"/>
          <a:ext cx="971445" cy="443126"/>
        </a:xfrm>
        <a:prstGeom prst="rect">
          <a:avLst/>
        </a:prstGeom>
        <a:solidFill>
          <a:schemeClr val="accent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endParaRPr lang="tr-TR" sz="700" kern="1200"/>
        </a:p>
        <a:p>
          <a:pPr lvl="0" algn="ctr" defTabSz="311150">
            <a:lnSpc>
              <a:spcPct val="90000"/>
            </a:lnSpc>
            <a:spcBef>
              <a:spcPct val="0"/>
            </a:spcBef>
            <a:spcAft>
              <a:spcPct val="35000"/>
            </a:spcAft>
          </a:pPr>
          <a:r>
            <a:rPr lang="tr-TR" sz="700" kern="1200"/>
            <a:t>AFET GÜVENLİK VE TRAFİK GRUBU</a:t>
          </a:r>
          <a:br>
            <a:rPr lang="tr-TR" sz="700" kern="1200"/>
          </a:br>
          <a:r>
            <a:rPr lang="tr-TR" sz="700" kern="1200"/>
            <a:t/>
          </a:r>
          <a:br>
            <a:rPr lang="tr-TR" sz="700" kern="1200"/>
          </a:br>
          <a:endParaRPr lang="tr-TR" sz="700" kern="1200"/>
        </a:p>
      </dsp:txBody>
      <dsp:txXfrm>
        <a:off x="24293" y="3262667"/>
        <a:ext cx="971445" cy="443126"/>
      </dsp:txXfrm>
    </dsp:sp>
    <dsp:sp modelId="{71B48EFB-1FCB-4776-BF6F-EBBD381C1F6D}">
      <dsp:nvSpPr>
        <dsp:cNvPr id="0" name=""/>
        <dsp:cNvSpPr/>
      </dsp:nvSpPr>
      <dsp:spPr>
        <a:xfrm>
          <a:off x="1134554" y="3262667"/>
          <a:ext cx="971445" cy="443126"/>
        </a:xfrm>
        <a:prstGeom prst="rect">
          <a:avLst/>
        </a:prstGeom>
        <a:solidFill>
          <a:schemeClr val="accent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endParaRPr lang="tr-TR" sz="700" kern="1200"/>
        </a:p>
        <a:p>
          <a:pPr lvl="0" algn="ctr" defTabSz="311150">
            <a:lnSpc>
              <a:spcPct val="90000"/>
            </a:lnSpc>
            <a:spcBef>
              <a:spcPct val="0"/>
            </a:spcBef>
            <a:spcAft>
              <a:spcPct val="35000"/>
            </a:spcAft>
          </a:pPr>
          <a:r>
            <a:rPr lang="tr-TR" sz="700" kern="1200"/>
            <a:t>AFET ARAMA VE KURTARMA  GRUBU</a:t>
          </a:r>
          <a:br>
            <a:rPr lang="tr-TR" sz="700" kern="1200"/>
          </a:br>
          <a:r>
            <a:rPr lang="tr-TR" sz="700" kern="1200"/>
            <a:t/>
          </a:r>
          <a:br>
            <a:rPr lang="tr-TR" sz="700" kern="1200"/>
          </a:br>
          <a:endParaRPr lang="tr-TR" sz="700" kern="1200"/>
        </a:p>
      </dsp:txBody>
      <dsp:txXfrm>
        <a:off x="1134554" y="3262667"/>
        <a:ext cx="971445" cy="443126"/>
      </dsp:txXfrm>
    </dsp:sp>
    <dsp:sp modelId="{BF0E393D-F373-41FF-9462-50BCF38AF9AD}">
      <dsp:nvSpPr>
        <dsp:cNvPr id="0" name=""/>
        <dsp:cNvSpPr/>
      </dsp:nvSpPr>
      <dsp:spPr>
        <a:xfrm>
          <a:off x="24293" y="3844609"/>
          <a:ext cx="971445" cy="443126"/>
        </a:xfrm>
        <a:prstGeom prst="rect">
          <a:avLst/>
        </a:prstGeom>
        <a:solidFill>
          <a:schemeClr val="accent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endParaRPr lang="tr-TR" sz="700" kern="1200"/>
        </a:p>
        <a:p>
          <a:pPr lvl="0" algn="ctr" defTabSz="311150">
            <a:lnSpc>
              <a:spcPct val="90000"/>
            </a:lnSpc>
            <a:spcBef>
              <a:spcPct val="0"/>
            </a:spcBef>
            <a:spcAft>
              <a:spcPct val="35000"/>
            </a:spcAft>
          </a:pPr>
          <a:r>
            <a:rPr lang="tr-TR" sz="700" kern="1200"/>
            <a:t>AFET TAHLİYE VE YERLEŞTİRME PLANLAMA GRUBU</a:t>
          </a:r>
          <a:br>
            <a:rPr lang="tr-TR" sz="700" kern="1200"/>
          </a:br>
          <a:r>
            <a:rPr lang="tr-TR" sz="700" kern="1200"/>
            <a:t/>
          </a:r>
          <a:br>
            <a:rPr lang="tr-TR" sz="700" kern="1200"/>
          </a:br>
          <a:endParaRPr lang="tr-TR" sz="700" kern="1200"/>
        </a:p>
      </dsp:txBody>
      <dsp:txXfrm>
        <a:off x="24293" y="3844609"/>
        <a:ext cx="971445" cy="443126"/>
      </dsp:txXfrm>
    </dsp:sp>
    <dsp:sp modelId="{0EA279A7-25A8-4B02-A93B-4CE6EE154F7A}">
      <dsp:nvSpPr>
        <dsp:cNvPr id="0" name=""/>
        <dsp:cNvSpPr/>
      </dsp:nvSpPr>
      <dsp:spPr>
        <a:xfrm>
          <a:off x="1134554" y="3844609"/>
          <a:ext cx="971445" cy="443126"/>
        </a:xfrm>
        <a:prstGeom prst="rect">
          <a:avLst/>
        </a:prstGeom>
        <a:solidFill>
          <a:schemeClr val="accent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endParaRPr lang="tr-TR" sz="700" kern="1200"/>
        </a:p>
        <a:p>
          <a:pPr lvl="0" algn="ctr" defTabSz="311150">
            <a:lnSpc>
              <a:spcPct val="90000"/>
            </a:lnSpc>
            <a:spcBef>
              <a:spcPct val="0"/>
            </a:spcBef>
            <a:spcAft>
              <a:spcPct val="35000"/>
            </a:spcAft>
          </a:pPr>
          <a:r>
            <a:rPr lang="tr-TR" sz="700" kern="1200"/>
            <a:t>AFET ENERJİ GRUBU</a:t>
          </a:r>
          <a:br>
            <a:rPr lang="tr-TR" sz="700" kern="1200"/>
          </a:br>
          <a:r>
            <a:rPr lang="tr-TR" sz="700" kern="1200"/>
            <a:t/>
          </a:r>
          <a:br>
            <a:rPr lang="tr-TR" sz="700" kern="1200"/>
          </a:br>
          <a:endParaRPr lang="tr-TR" sz="700" kern="1200"/>
        </a:p>
      </dsp:txBody>
      <dsp:txXfrm>
        <a:off x="1134554" y="3844609"/>
        <a:ext cx="971445" cy="443126"/>
      </dsp:txXfrm>
    </dsp:sp>
    <dsp:sp modelId="{A4C1928F-9508-474D-9C69-505D46B0E5E6}">
      <dsp:nvSpPr>
        <dsp:cNvPr id="0" name=""/>
        <dsp:cNvSpPr/>
      </dsp:nvSpPr>
      <dsp:spPr>
        <a:xfrm>
          <a:off x="24293" y="4426551"/>
          <a:ext cx="971445" cy="443126"/>
        </a:xfrm>
        <a:prstGeom prst="rect">
          <a:avLst/>
        </a:prstGeom>
        <a:solidFill>
          <a:schemeClr val="accent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tr-TR" sz="700" kern="1200"/>
            <a:t>AFET  SAĞLIK GRUBU</a:t>
          </a:r>
          <a:br>
            <a:rPr lang="tr-TR" sz="700" kern="1200"/>
          </a:br>
          <a:endParaRPr lang="tr-TR" sz="700" kern="1200"/>
        </a:p>
      </dsp:txBody>
      <dsp:txXfrm>
        <a:off x="24293" y="4426551"/>
        <a:ext cx="971445" cy="443126"/>
      </dsp:txXfrm>
    </dsp:sp>
    <dsp:sp modelId="{5F663483-86FD-40C7-9065-A14210D32F3F}">
      <dsp:nvSpPr>
        <dsp:cNvPr id="0" name=""/>
        <dsp:cNvSpPr/>
      </dsp:nvSpPr>
      <dsp:spPr>
        <a:xfrm>
          <a:off x="2264187" y="1726383"/>
          <a:ext cx="2120449" cy="233583"/>
        </a:xfrm>
        <a:prstGeom prst="rect">
          <a:avLst/>
        </a:prstGeom>
        <a:solidFill>
          <a:schemeClr val="accent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a:t>ÖN İYİLEŞTİRME ÇALIŞMA GRUPLARI</a:t>
          </a:r>
        </a:p>
      </dsp:txBody>
      <dsp:txXfrm>
        <a:off x="2264187" y="1726383"/>
        <a:ext cx="2120449" cy="233583"/>
      </dsp:txXfrm>
    </dsp:sp>
    <dsp:sp modelId="{526B3135-39C0-44D6-B71B-2CC1F4EA0491}">
      <dsp:nvSpPr>
        <dsp:cNvPr id="0" name=""/>
        <dsp:cNvSpPr/>
      </dsp:nvSpPr>
      <dsp:spPr>
        <a:xfrm>
          <a:off x="2283558" y="2098783"/>
          <a:ext cx="971445" cy="443126"/>
        </a:xfrm>
        <a:prstGeom prst="rect">
          <a:avLst/>
        </a:prstGeom>
        <a:solidFill>
          <a:schemeClr val="accent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endParaRPr lang="tr-TR" sz="700" kern="1200"/>
        </a:p>
        <a:p>
          <a:pPr lvl="0" algn="ctr" defTabSz="311150">
            <a:lnSpc>
              <a:spcPct val="90000"/>
            </a:lnSpc>
            <a:spcBef>
              <a:spcPct val="0"/>
            </a:spcBef>
            <a:spcAft>
              <a:spcPct val="35000"/>
            </a:spcAft>
          </a:pPr>
          <a:r>
            <a:rPr lang="tr-TR" sz="700" kern="1200"/>
            <a:t>AFET HASAR TESPİT</a:t>
          </a:r>
        </a:p>
        <a:p>
          <a:pPr lvl="0" algn="ctr" defTabSz="311150">
            <a:lnSpc>
              <a:spcPct val="90000"/>
            </a:lnSpc>
            <a:spcBef>
              <a:spcPct val="0"/>
            </a:spcBef>
            <a:spcAft>
              <a:spcPct val="35000"/>
            </a:spcAft>
          </a:pPr>
          <a:r>
            <a:rPr lang="tr-TR" sz="700" kern="1200"/>
            <a:t>GRUBU</a:t>
          </a:r>
          <a:br>
            <a:rPr lang="tr-TR" sz="700" kern="1200"/>
          </a:br>
          <a:r>
            <a:rPr lang="tr-TR" sz="700" kern="1200"/>
            <a:t/>
          </a:r>
          <a:br>
            <a:rPr lang="tr-TR" sz="700" kern="1200"/>
          </a:br>
          <a:endParaRPr lang="tr-TR" sz="700" kern="1200"/>
        </a:p>
      </dsp:txBody>
      <dsp:txXfrm>
        <a:off x="2283558" y="2098783"/>
        <a:ext cx="971445" cy="443126"/>
      </dsp:txXfrm>
    </dsp:sp>
    <dsp:sp modelId="{A6A2F5F3-7DFC-46EA-9FE5-849E0CC9D0C5}">
      <dsp:nvSpPr>
        <dsp:cNvPr id="0" name=""/>
        <dsp:cNvSpPr/>
      </dsp:nvSpPr>
      <dsp:spPr>
        <a:xfrm>
          <a:off x="3393820" y="2098783"/>
          <a:ext cx="971445" cy="443126"/>
        </a:xfrm>
        <a:prstGeom prst="rect">
          <a:avLst/>
        </a:prstGeom>
        <a:solidFill>
          <a:schemeClr val="accent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endParaRPr lang="tr-TR" sz="700" kern="1200"/>
        </a:p>
        <a:p>
          <a:pPr lvl="0" algn="ctr" defTabSz="311150">
            <a:lnSpc>
              <a:spcPct val="90000"/>
            </a:lnSpc>
            <a:spcBef>
              <a:spcPct val="0"/>
            </a:spcBef>
            <a:spcAft>
              <a:spcPct val="35000"/>
            </a:spcAft>
          </a:pPr>
          <a:r>
            <a:rPr lang="tr-TR" sz="700" kern="1200"/>
            <a:t>AFET TARIM ORMAN GIDA SU VE HAYVANCILIK GRUBU</a:t>
          </a:r>
          <a:br>
            <a:rPr lang="tr-TR" sz="700" kern="1200"/>
          </a:br>
          <a:r>
            <a:rPr lang="tr-TR" sz="700" kern="1200"/>
            <a:t/>
          </a:r>
          <a:br>
            <a:rPr lang="tr-TR" sz="700" kern="1200"/>
          </a:br>
          <a:endParaRPr lang="tr-TR" sz="700" kern="1200"/>
        </a:p>
      </dsp:txBody>
      <dsp:txXfrm>
        <a:off x="3393820" y="2098783"/>
        <a:ext cx="971445" cy="443126"/>
      </dsp:txXfrm>
    </dsp:sp>
    <dsp:sp modelId="{85A543C7-7802-474F-966E-7B41E58C8B2A}">
      <dsp:nvSpPr>
        <dsp:cNvPr id="0" name=""/>
        <dsp:cNvSpPr/>
      </dsp:nvSpPr>
      <dsp:spPr>
        <a:xfrm>
          <a:off x="2283558" y="2680725"/>
          <a:ext cx="971445" cy="443126"/>
        </a:xfrm>
        <a:prstGeom prst="rect">
          <a:avLst/>
        </a:prstGeom>
        <a:solidFill>
          <a:schemeClr val="accent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endParaRPr lang="tr-TR" sz="700" kern="1200"/>
        </a:p>
        <a:p>
          <a:pPr lvl="0" algn="ctr" defTabSz="311150">
            <a:lnSpc>
              <a:spcPct val="90000"/>
            </a:lnSpc>
            <a:spcBef>
              <a:spcPct val="0"/>
            </a:spcBef>
            <a:spcAft>
              <a:spcPct val="35000"/>
            </a:spcAft>
          </a:pPr>
          <a:r>
            <a:rPr lang="tr-TR" sz="700" kern="1200"/>
            <a:t>AFET ALT YAPI </a:t>
          </a:r>
        </a:p>
        <a:p>
          <a:pPr lvl="0" algn="ctr" defTabSz="311150">
            <a:lnSpc>
              <a:spcPct val="90000"/>
            </a:lnSpc>
            <a:spcBef>
              <a:spcPct val="0"/>
            </a:spcBef>
            <a:spcAft>
              <a:spcPct val="35000"/>
            </a:spcAft>
          </a:pPr>
          <a:r>
            <a:rPr lang="tr-TR" sz="700" kern="1200"/>
            <a:t>GRUBU</a:t>
          </a:r>
          <a:br>
            <a:rPr lang="tr-TR" sz="700" kern="1200"/>
          </a:br>
          <a:r>
            <a:rPr lang="tr-TR" sz="700" kern="1200"/>
            <a:t/>
          </a:r>
          <a:br>
            <a:rPr lang="tr-TR" sz="700" kern="1200"/>
          </a:br>
          <a:endParaRPr lang="tr-TR" sz="700" kern="1200"/>
        </a:p>
      </dsp:txBody>
      <dsp:txXfrm>
        <a:off x="2283558" y="2680725"/>
        <a:ext cx="971445" cy="443126"/>
      </dsp:txXfrm>
    </dsp:sp>
    <dsp:sp modelId="{0A4DB8B4-D088-4380-ADE8-C0197C2C3E1E}">
      <dsp:nvSpPr>
        <dsp:cNvPr id="0" name=""/>
        <dsp:cNvSpPr/>
      </dsp:nvSpPr>
      <dsp:spPr>
        <a:xfrm>
          <a:off x="3393820" y="2680725"/>
          <a:ext cx="971445" cy="443126"/>
        </a:xfrm>
        <a:prstGeom prst="rect">
          <a:avLst/>
        </a:prstGeom>
        <a:solidFill>
          <a:schemeClr val="accent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endParaRPr lang="tr-TR" sz="700" kern="1200"/>
        </a:p>
        <a:p>
          <a:pPr lvl="0" algn="ctr" defTabSz="311150">
            <a:lnSpc>
              <a:spcPct val="90000"/>
            </a:lnSpc>
            <a:spcBef>
              <a:spcPct val="0"/>
            </a:spcBef>
            <a:spcAft>
              <a:spcPct val="35000"/>
            </a:spcAft>
          </a:pPr>
          <a:r>
            <a:rPr lang="tr-TR" sz="700" kern="1200"/>
            <a:t>AFET BARINMA </a:t>
          </a:r>
        </a:p>
        <a:p>
          <a:pPr lvl="0" algn="ctr" defTabSz="311150">
            <a:lnSpc>
              <a:spcPct val="90000"/>
            </a:lnSpc>
            <a:spcBef>
              <a:spcPct val="0"/>
            </a:spcBef>
            <a:spcAft>
              <a:spcPct val="35000"/>
            </a:spcAft>
          </a:pPr>
          <a:r>
            <a:rPr lang="tr-TR" sz="700" kern="1200"/>
            <a:t>GRUBU</a:t>
          </a:r>
          <a:br>
            <a:rPr lang="tr-TR" sz="700" kern="1200"/>
          </a:br>
          <a:r>
            <a:rPr lang="tr-TR" sz="700" kern="1200"/>
            <a:t/>
          </a:r>
          <a:br>
            <a:rPr lang="tr-TR" sz="700" kern="1200"/>
          </a:br>
          <a:endParaRPr lang="tr-TR" sz="700" kern="1200"/>
        </a:p>
      </dsp:txBody>
      <dsp:txXfrm>
        <a:off x="3393820" y="2680725"/>
        <a:ext cx="971445" cy="443126"/>
      </dsp:txXfrm>
    </dsp:sp>
    <dsp:sp modelId="{B00F75F8-86E6-4120-BF22-95818AE6343D}">
      <dsp:nvSpPr>
        <dsp:cNvPr id="0" name=""/>
        <dsp:cNvSpPr/>
      </dsp:nvSpPr>
      <dsp:spPr>
        <a:xfrm>
          <a:off x="2283558" y="3262667"/>
          <a:ext cx="971445" cy="443126"/>
        </a:xfrm>
        <a:prstGeom prst="rect">
          <a:avLst/>
        </a:prstGeom>
        <a:solidFill>
          <a:schemeClr val="accent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endParaRPr lang="tr-TR" sz="700" kern="1200"/>
        </a:p>
        <a:p>
          <a:pPr lvl="0" algn="ctr" defTabSz="311150">
            <a:lnSpc>
              <a:spcPct val="90000"/>
            </a:lnSpc>
            <a:spcBef>
              <a:spcPct val="0"/>
            </a:spcBef>
            <a:spcAft>
              <a:spcPct val="35000"/>
            </a:spcAft>
          </a:pPr>
          <a:r>
            <a:rPr lang="tr-TR" sz="700" kern="1200"/>
            <a:t>AFET BESLENME GRUBU</a:t>
          </a:r>
          <a:br>
            <a:rPr lang="tr-TR" sz="700" kern="1200"/>
          </a:br>
          <a:r>
            <a:rPr lang="tr-TR" sz="700" kern="1200"/>
            <a:t/>
          </a:r>
          <a:br>
            <a:rPr lang="tr-TR" sz="700" kern="1200"/>
          </a:br>
          <a:endParaRPr lang="tr-TR" sz="700" kern="1200"/>
        </a:p>
      </dsp:txBody>
      <dsp:txXfrm>
        <a:off x="2283558" y="3262667"/>
        <a:ext cx="971445" cy="443126"/>
      </dsp:txXfrm>
    </dsp:sp>
    <dsp:sp modelId="{FD0BAED2-9FB0-4281-94AB-985527788516}">
      <dsp:nvSpPr>
        <dsp:cNvPr id="0" name=""/>
        <dsp:cNvSpPr/>
      </dsp:nvSpPr>
      <dsp:spPr>
        <a:xfrm>
          <a:off x="3393820" y="3262667"/>
          <a:ext cx="971445" cy="443126"/>
        </a:xfrm>
        <a:prstGeom prst="rect">
          <a:avLst/>
        </a:prstGeom>
        <a:solidFill>
          <a:schemeClr val="accent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endParaRPr lang="tr-TR" sz="700" kern="1200" dirty="0"/>
        </a:p>
        <a:p>
          <a:pPr lvl="0" algn="ctr" defTabSz="311150">
            <a:lnSpc>
              <a:spcPct val="90000"/>
            </a:lnSpc>
            <a:spcBef>
              <a:spcPct val="0"/>
            </a:spcBef>
            <a:spcAft>
              <a:spcPct val="35000"/>
            </a:spcAft>
          </a:pPr>
          <a:r>
            <a:rPr lang="tr-TR" sz="700" kern="1200" dirty="0"/>
            <a:t>AFET KİMLİKLENDİRME VE DEFİN GRUBU</a:t>
          </a:r>
          <a:br>
            <a:rPr lang="tr-TR" sz="700" kern="1200" dirty="0"/>
          </a:br>
          <a:r>
            <a:rPr lang="tr-TR" sz="700" kern="1200" dirty="0"/>
            <a:t/>
          </a:r>
          <a:br>
            <a:rPr lang="tr-TR" sz="700" kern="1200" dirty="0"/>
          </a:br>
          <a:endParaRPr lang="tr-TR" sz="700" kern="1200" dirty="0"/>
        </a:p>
      </dsp:txBody>
      <dsp:txXfrm>
        <a:off x="3393820" y="3262667"/>
        <a:ext cx="971445" cy="443126"/>
      </dsp:txXfrm>
    </dsp:sp>
    <dsp:sp modelId="{CAB7819B-6650-4D89-B24C-7AEB8608A6D6}">
      <dsp:nvSpPr>
        <dsp:cNvPr id="0" name=""/>
        <dsp:cNvSpPr/>
      </dsp:nvSpPr>
      <dsp:spPr>
        <a:xfrm>
          <a:off x="2283558" y="3844609"/>
          <a:ext cx="971445" cy="443126"/>
        </a:xfrm>
        <a:prstGeom prst="rect">
          <a:avLst/>
        </a:prstGeom>
        <a:solidFill>
          <a:schemeClr val="accent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endParaRPr lang="tr-TR" sz="700" kern="1200"/>
        </a:p>
        <a:p>
          <a:pPr lvl="0" algn="ctr" defTabSz="311150">
            <a:lnSpc>
              <a:spcPct val="90000"/>
            </a:lnSpc>
            <a:spcBef>
              <a:spcPct val="0"/>
            </a:spcBef>
            <a:spcAft>
              <a:spcPct val="35000"/>
            </a:spcAft>
          </a:pPr>
          <a:r>
            <a:rPr lang="tr-TR" sz="700" kern="1200"/>
            <a:t>AFET ENKAZ KALDIRMA GRUBU</a:t>
          </a:r>
          <a:br>
            <a:rPr lang="tr-TR" sz="700" kern="1200"/>
          </a:br>
          <a:r>
            <a:rPr lang="tr-TR" sz="700" kern="1200"/>
            <a:t/>
          </a:r>
          <a:br>
            <a:rPr lang="tr-TR" sz="700" kern="1200"/>
          </a:br>
          <a:endParaRPr lang="tr-TR" sz="700" kern="1200"/>
        </a:p>
      </dsp:txBody>
      <dsp:txXfrm>
        <a:off x="2283558" y="3844609"/>
        <a:ext cx="971445" cy="443126"/>
      </dsp:txXfrm>
    </dsp:sp>
    <dsp:sp modelId="{C2F78047-05C2-464F-8AB9-B31400BAA4F1}">
      <dsp:nvSpPr>
        <dsp:cNvPr id="0" name=""/>
        <dsp:cNvSpPr/>
      </dsp:nvSpPr>
      <dsp:spPr>
        <a:xfrm>
          <a:off x="3393820" y="3844609"/>
          <a:ext cx="971445" cy="443126"/>
        </a:xfrm>
        <a:prstGeom prst="rect">
          <a:avLst/>
        </a:prstGeom>
        <a:solidFill>
          <a:schemeClr val="accent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endParaRPr lang="tr-TR" sz="700" kern="1200"/>
        </a:p>
        <a:p>
          <a:pPr lvl="0" algn="ctr" defTabSz="311150">
            <a:lnSpc>
              <a:spcPct val="90000"/>
            </a:lnSpc>
            <a:spcBef>
              <a:spcPct val="0"/>
            </a:spcBef>
            <a:spcAft>
              <a:spcPct val="35000"/>
            </a:spcAft>
          </a:pPr>
          <a:r>
            <a:rPr lang="tr-TR" sz="700" kern="1200"/>
            <a:t>AFET PSİKOSOSYAL DESTEK GRUBU</a:t>
          </a:r>
          <a:br>
            <a:rPr lang="tr-TR" sz="700" kern="1200"/>
          </a:br>
          <a:r>
            <a:rPr lang="tr-TR" sz="700" kern="1200"/>
            <a:t/>
          </a:r>
          <a:br>
            <a:rPr lang="tr-TR" sz="700" kern="1200"/>
          </a:br>
          <a:endParaRPr lang="tr-TR" sz="700" kern="1200"/>
        </a:p>
      </dsp:txBody>
      <dsp:txXfrm>
        <a:off x="3393820" y="3844609"/>
        <a:ext cx="971445" cy="443126"/>
      </dsp:txXfrm>
    </dsp:sp>
    <dsp:sp modelId="{5857EE39-1AEB-4924-998D-1CFF4D76E58C}">
      <dsp:nvSpPr>
        <dsp:cNvPr id="0" name=""/>
        <dsp:cNvSpPr/>
      </dsp:nvSpPr>
      <dsp:spPr>
        <a:xfrm>
          <a:off x="4755513" y="1272079"/>
          <a:ext cx="1598568" cy="567128"/>
        </a:xfrm>
        <a:prstGeom prst="rect">
          <a:avLst/>
        </a:prstGeom>
        <a:solidFill>
          <a:schemeClr val="accent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b="1" kern="1200"/>
            <a:t>LOJİSTİK VE BAKIM SERVİSİ</a:t>
          </a:r>
        </a:p>
      </dsp:txBody>
      <dsp:txXfrm>
        <a:off x="4755513" y="1272079"/>
        <a:ext cx="1598568" cy="567128"/>
      </dsp:txXfrm>
    </dsp:sp>
    <dsp:sp modelId="{EEB61CF4-68F1-48A7-AAA2-58A7DBC1AA57}">
      <dsp:nvSpPr>
        <dsp:cNvPr id="0" name=""/>
        <dsp:cNvSpPr/>
      </dsp:nvSpPr>
      <dsp:spPr>
        <a:xfrm>
          <a:off x="4504081" y="2254722"/>
          <a:ext cx="981308" cy="443126"/>
        </a:xfrm>
        <a:prstGeom prst="rect">
          <a:avLst/>
        </a:prstGeom>
        <a:solidFill>
          <a:schemeClr val="accent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endParaRPr lang="tr-TR" sz="700" kern="1200"/>
        </a:p>
        <a:p>
          <a:pPr lvl="0" algn="ctr" defTabSz="311150">
            <a:lnSpc>
              <a:spcPct val="90000"/>
            </a:lnSpc>
            <a:spcBef>
              <a:spcPct val="0"/>
            </a:spcBef>
            <a:spcAft>
              <a:spcPct val="35000"/>
            </a:spcAft>
          </a:pPr>
          <a:r>
            <a:rPr lang="tr-TR" sz="700" kern="1200"/>
            <a:t>AFET TEKNİK DESTEK VE İKMAL  GRUBU</a:t>
          </a:r>
          <a:br>
            <a:rPr lang="tr-TR" sz="700" kern="1200"/>
          </a:br>
          <a:r>
            <a:rPr lang="tr-TR" sz="700" kern="1200"/>
            <a:t/>
          </a:r>
          <a:br>
            <a:rPr lang="tr-TR" sz="700" kern="1200"/>
          </a:br>
          <a:endParaRPr lang="tr-TR" sz="700" kern="1200"/>
        </a:p>
      </dsp:txBody>
      <dsp:txXfrm>
        <a:off x="4504081" y="2254722"/>
        <a:ext cx="981308" cy="443126"/>
      </dsp:txXfrm>
    </dsp:sp>
    <dsp:sp modelId="{8F996A6B-B90D-4146-8008-312CAA608546}">
      <dsp:nvSpPr>
        <dsp:cNvPr id="0" name=""/>
        <dsp:cNvSpPr/>
      </dsp:nvSpPr>
      <dsp:spPr>
        <a:xfrm>
          <a:off x="5624205" y="2254722"/>
          <a:ext cx="981308" cy="443126"/>
        </a:xfrm>
        <a:prstGeom prst="rect">
          <a:avLst/>
        </a:prstGeom>
        <a:solidFill>
          <a:schemeClr val="accent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endParaRPr lang="tr-TR" sz="700" kern="1200"/>
        </a:p>
        <a:p>
          <a:pPr lvl="0" algn="ctr" defTabSz="311150">
            <a:lnSpc>
              <a:spcPct val="90000"/>
            </a:lnSpc>
            <a:spcBef>
              <a:spcPct val="0"/>
            </a:spcBef>
            <a:spcAft>
              <a:spcPct val="35000"/>
            </a:spcAft>
          </a:pPr>
          <a:r>
            <a:rPr lang="tr-TR" sz="700" kern="1200"/>
            <a:t>AFET AYNİ BAĞIŞ DEPO YÖNETİMİ VE DAĞITIM GRUBU</a:t>
          </a:r>
          <a:br>
            <a:rPr lang="tr-TR" sz="700" kern="1200"/>
          </a:br>
          <a:r>
            <a:rPr lang="tr-TR" sz="700" kern="1200"/>
            <a:t/>
          </a:r>
          <a:br>
            <a:rPr lang="tr-TR" sz="700" kern="1200"/>
          </a:br>
          <a:endParaRPr lang="tr-TR" sz="700" kern="1200"/>
        </a:p>
      </dsp:txBody>
      <dsp:txXfrm>
        <a:off x="5624205" y="2254722"/>
        <a:ext cx="981308" cy="443126"/>
      </dsp:txXfrm>
    </dsp:sp>
    <dsp:sp modelId="{A27A68FE-83CE-4F82-B841-C980BD761F49}">
      <dsp:nvSpPr>
        <dsp:cNvPr id="0" name=""/>
        <dsp:cNvSpPr/>
      </dsp:nvSpPr>
      <dsp:spPr>
        <a:xfrm>
          <a:off x="6492897" y="1272079"/>
          <a:ext cx="1510090" cy="567128"/>
        </a:xfrm>
        <a:prstGeom prst="rect">
          <a:avLst/>
        </a:prstGeom>
        <a:solidFill>
          <a:srgbClr val="0070C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b="1" kern="1200"/>
            <a:t>BİLGİ VE PLANLAMA SERVİSİ</a:t>
          </a:r>
        </a:p>
      </dsp:txBody>
      <dsp:txXfrm>
        <a:off x="6492897" y="1272079"/>
        <a:ext cx="1510090" cy="567128"/>
      </dsp:txXfrm>
    </dsp:sp>
    <dsp:sp modelId="{90A921D4-48B5-4423-B6B9-4868C74065D0}">
      <dsp:nvSpPr>
        <dsp:cNvPr id="0" name=""/>
        <dsp:cNvSpPr/>
      </dsp:nvSpPr>
      <dsp:spPr>
        <a:xfrm>
          <a:off x="6973818" y="2973742"/>
          <a:ext cx="981308" cy="443126"/>
        </a:xfrm>
        <a:prstGeom prst="rect">
          <a:avLst/>
        </a:prstGeom>
        <a:solidFill>
          <a:srgbClr val="0070C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tr-TR" sz="700" kern="1200"/>
            <a:t>AFET İLETİŞİM GRUBU</a:t>
          </a:r>
          <a:br>
            <a:rPr lang="tr-TR" sz="700" kern="1200"/>
          </a:br>
          <a:endParaRPr lang="tr-TR" sz="700" kern="1200"/>
        </a:p>
      </dsp:txBody>
      <dsp:txXfrm>
        <a:off x="6973818" y="2973742"/>
        <a:ext cx="981308" cy="443126"/>
      </dsp:txXfrm>
    </dsp:sp>
    <dsp:sp modelId="{4BB42C41-BF39-425B-8B4D-E4ECEC25E374}">
      <dsp:nvSpPr>
        <dsp:cNvPr id="0" name=""/>
        <dsp:cNvSpPr/>
      </dsp:nvSpPr>
      <dsp:spPr>
        <a:xfrm>
          <a:off x="6973818" y="2107085"/>
          <a:ext cx="981308" cy="470948"/>
        </a:xfrm>
        <a:prstGeom prst="rect">
          <a:avLst/>
        </a:prstGeom>
        <a:solidFill>
          <a:srgbClr val="0070C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endParaRPr lang="tr-TR" sz="700" kern="1200"/>
        </a:p>
        <a:p>
          <a:pPr lvl="0" algn="ctr" defTabSz="311150">
            <a:lnSpc>
              <a:spcPct val="90000"/>
            </a:lnSpc>
            <a:spcBef>
              <a:spcPct val="0"/>
            </a:spcBef>
            <a:spcAft>
              <a:spcPct val="35000"/>
            </a:spcAft>
          </a:pPr>
          <a:r>
            <a:rPr lang="tr-TR" sz="700" kern="1200"/>
            <a:t>AFET BİLGİ YÖNETİMİ, DEĞERLENDİRME VE İZLEME GRUBU</a:t>
          </a:r>
          <a:br>
            <a:rPr lang="tr-TR" sz="700" kern="1200"/>
          </a:br>
          <a:r>
            <a:rPr lang="tr-TR" sz="700" kern="1200"/>
            <a:t/>
          </a:r>
          <a:br>
            <a:rPr lang="tr-TR" sz="700" kern="1200"/>
          </a:br>
          <a:endParaRPr lang="tr-TR" sz="700" kern="1200"/>
        </a:p>
      </dsp:txBody>
      <dsp:txXfrm>
        <a:off x="6973818" y="2107085"/>
        <a:ext cx="981308" cy="470948"/>
      </dsp:txXfrm>
    </dsp:sp>
    <dsp:sp modelId="{0BC9F8BE-0651-437D-A755-44556BEE4AFE}">
      <dsp:nvSpPr>
        <dsp:cNvPr id="0" name=""/>
        <dsp:cNvSpPr/>
      </dsp:nvSpPr>
      <dsp:spPr>
        <a:xfrm>
          <a:off x="8141803" y="1272079"/>
          <a:ext cx="1462602" cy="567128"/>
        </a:xfrm>
        <a:prstGeom prst="rect">
          <a:avLst/>
        </a:prstGeom>
        <a:solidFill>
          <a:schemeClr val="accent5">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b="1" kern="1200"/>
            <a:t>FİNANS VE İDARİ İŞLER SERVİSİ</a:t>
          </a:r>
        </a:p>
      </dsp:txBody>
      <dsp:txXfrm>
        <a:off x="8141803" y="1272079"/>
        <a:ext cx="1462602" cy="567128"/>
      </dsp:txXfrm>
    </dsp:sp>
    <dsp:sp modelId="{19F7EFE0-251A-48E1-9BA7-ABFA7B717B3C}">
      <dsp:nvSpPr>
        <dsp:cNvPr id="0" name=""/>
        <dsp:cNvSpPr/>
      </dsp:nvSpPr>
      <dsp:spPr>
        <a:xfrm>
          <a:off x="8257447" y="2239327"/>
          <a:ext cx="981308" cy="443126"/>
        </a:xfrm>
        <a:prstGeom prst="rect">
          <a:avLst/>
        </a:prstGeom>
        <a:solidFill>
          <a:schemeClr val="accent5">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endParaRPr lang="tr-TR" sz="700" kern="1200"/>
        </a:p>
        <a:p>
          <a:pPr lvl="0" algn="ctr" defTabSz="311150">
            <a:lnSpc>
              <a:spcPct val="90000"/>
            </a:lnSpc>
            <a:spcBef>
              <a:spcPct val="0"/>
            </a:spcBef>
            <a:spcAft>
              <a:spcPct val="35000"/>
            </a:spcAft>
          </a:pPr>
          <a:r>
            <a:rPr lang="tr-TR" sz="700" kern="1200"/>
            <a:t>AFET FİNANS VE KAYNAK YÖNETİMİ GRUBU</a:t>
          </a:r>
          <a:br>
            <a:rPr lang="tr-TR" sz="700" kern="1200"/>
          </a:br>
          <a:r>
            <a:rPr lang="tr-TR" sz="700" kern="1200"/>
            <a:t/>
          </a:r>
          <a:br>
            <a:rPr lang="tr-TR" sz="700" kern="1200"/>
          </a:br>
          <a:endParaRPr lang="tr-TR" sz="700" kern="1200"/>
        </a:p>
      </dsp:txBody>
      <dsp:txXfrm>
        <a:off x="8257447" y="2239327"/>
        <a:ext cx="981308" cy="443126"/>
      </dsp:txXfrm>
    </dsp:sp>
    <dsp:sp modelId="{A9947740-136B-453A-88AD-5B881CB34441}">
      <dsp:nvSpPr>
        <dsp:cNvPr id="0" name=""/>
        <dsp:cNvSpPr/>
      </dsp:nvSpPr>
      <dsp:spPr>
        <a:xfrm>
          <a:off x="8257447" y="2820753"/>
          <a:ext cx="981308" cy="443126"/>
        </a:xfrm>
        <a:prstGeom prst="rect">
          <a:avLst/>
        </a:prstGeom>
        <a:solidFill>
          <a:schemeClr val="accent5">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tr-TR" sz="700" kern="1200"/>
            <a:t>AFET ZARAR TESPİT GRUBU</a:t>
          </a:r>
          <a:br>
            <a:rPr lang="tr-TR" sz="700" kern="1200"/>
          </a:br>
          <a:r>
            <a:rPr lang="tr-TR" sz="700" kern="1200"/>
            <a:t/>
          </a:r>
          <a:br>
            <a:rPr lang="tr-TR" sz="700" kern="1200"/>
          </a:br>
          <a:endParaRPr lang="tr-TR" sz="700" kern="1200"/>
        </a:p>
      </dsp:txBody>
      <dsp:txXfrm>
        <a:off x="8257447" y="2820753"/>
        <a:ext cx="981308" cy="443126"/>
      </dsp:txXfrm>
    </dsp:sp>
    <dsp:sp modelId="{B3B6F20E-720F-44EF-86AD-81A2D7BD18A4}">
      <dsp:nvSpPr>
        <dsp:cNvPr id="0" name=""/>
        <dsp:cNvSpPr/>
      </dsp:nvSpPr>
      <dsp:spPr>
        <a:xfrm>
          <a:off x="6532906" y="603622"/>
          <a:ext cx="2740929" cy="468261"/>
        </a:xfrm>
        <a:prstGeom prst="rect">
          <a:avLst/>
        </a:prstGeom>
        <a:solidFill>
          <a:schemeClr val="bg1"/>
        </a:solidFill>
        <a:ln>
          <a:solidFill>
            <a:schemeClr val="accent5">
              <a:lumMod val="60000"/>
              <a:lumOff val="40000"/>
            </a:schemeClr>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a:ln>
                <a:solidFill>
                  <a:schemeClr val="tx1">
                    <a:lumMod val="65000"/>
                    <a:lumOff val="35000"/>
                  </a:schemeClr>
                </a:solidFill>
              </a:ln>
              <a:solidFill>
                <a:sysClr val="windowText" lastClr="000000"/>
              </a:solidFill>
            </a:rPr>
            <a:t>AFAD ÇALIŞMA GRUPLARI KOORDİNATÖRLERİ</a:t>
          </a:r>
          <a:endParaRPr lang="tr-TR" sz="900" kern="1200">
            <a:ln>
              <a:solidFill>
                <a:schemeClr val="tx1">
                  <a:lumMod val="65000"/>
                  <a:lumOff val="35000"/>
                </a:schemeClr>
              </a:solidFill>
            </a:ln>
          </a:endParaRPr>
        </a:p>
      </dsp:txBody>
      <dsp:txXfrm>
        <a:off x="6532906" y="603622"/>
        <a:ext cx="2740929" cy="468261"/>
      </dsp:txXfrm>
    </dsp:sp>
    <dsp:sp modelId="{EC44F6F8-F93C-4464-A52A-1AFCADFC3EE0}">
      <dsp:nvSpPr>
        <dsp:cNvPr id="0" name=""/>
        <dsp:cNvSpPr/>
      </dsp:nvSpPr>
      <dsp:spPr>
        <a:xfrm>
          <a:off x="451594" y="621820"/>
          <a:ext cx="2177893" cy="347581"/>
        </a:xfrm>
        <a:prstGeom prst="rect">
          <a:avLst/>
        </a:prstGeom>
        <a:gradFill rotWithShape="0">
          <a:gsLst>
            <a:gs pos="0">
              <a:schemeClr val="accent5">
                <a:shade val="80000"/>
                <a:hueOff val="0"/>
                <a:satOff val="0"/>
                <a:lumOff val="0"/>
                <a:alphaOff val="0"/>
                <a:satMod val="103000"/>
                <a:lumMod val="102000"/>
                <a:tint val="94000"/>
              </a:schemeClr>
            </a:gs>
            <a:gs pos="50000">
              <a:schemeClr val="accent5">
                <a:shade val="80000"/>
                <a:hueOff val="0"/>
                <a:satOff val="0"/>
                <a:lumOff val="0"/>
                <a:alphaOff val="0"/>
                <a:satMod val="110000"/>
                <a:lumMod val="100000"/>
                <a:shade val="100000"/>
              </a:schemeClr>
            </a:gs>
            <a:gs pos="100000">
              <a:schemeClr val="accent5">
                <a:shade val="8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tr-TR" sz="1100" kern="1200" dirty="0" smtClean="0"/>
            <a:t>İL AFET VE ACİL DURUM KOORDİNASYON KURULU</a:t>
          </a:r>
          <a:endParaRPr lang="tr-TR" sz="1100" kern="1200" dirty="0"/>
        </a:p>
      </dsp:txBody>
      <dsp:txXfrm>
        <a:off x="451594" y="621820"/>
        <a:ext cx="2177893" cy="347581"/>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2E8357-AED8-40FD-A08F-9B29C8969C92}" type="datetimeFigureOut">
              <a:rPr lang="tr-TR" smtClean="0"/>
              <a:pPr/>
              <a:t>16.08.2023</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C03439-634F-4A56-B7F6-2FAA6A883A19}" type="slidenum">
              <a:rPr lang="tr-TR" smtClean="0"/>
              <a:pPr/>
              <a:t>‹#›</a:t>
            </a:fld>
            <a:endParaRPr lang="tr-TR"/>
          </a:p>
        </p:txBody>
      </p:sp>
    </p:spTree>
    <p:extLst>
      <p:ext uri="{BB962C8B-B14F-4D97-AF65-F5344CB8AC3E}">
        <p14:creationId xmlns:p14="http://schemas.microsoft.com/office/powerpoint/2010/main" val="231708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BBC75D9-9C5D-4D10-B0C0-A9F8D335FC15}" type="slidenum">
              <a:rPr lang="tr-TR" smtClean="0"/>
              <a:pPr/>
              <a:t>1</a:t>
            </a:fld>
            <a:endParaRPr lang="tr-TR"/>
          </a:p>
        </p:txBody>
      </p:sp>
    </p:spTree>
    <p:extLst>
      <p:ext uri="{BB962C8B-B14F-4D97-AF65-F5344CB8AC3E}">
        <p14:creationId xmlns:p14="http://schemas.microsoft.com/office/powerpoint/2010/main" val="38585422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b="1" dirty="0" smtClean="0">
                <a:latin typeface="Times New Roman" panose="02020603050405020304" pitchFamily="18" charset="0"/>
                <a:ea typeface="Times New Roman" panose="02020603050405020304" pitchFamily="18" charset="0"/>
              </a:rPr>
              <a:t>Ulusal Düzeyde Müdahale Yönetiminde</a:t>
            </a:r>
            <a:r>
              <a:rPr lang="tr-TR" sz="1200" b="1" dirty="0" smtClean="0">
                <a:solidFill>
                  <a:srgbClr val="17365D"/>
                </a:solidFill>
                <a:latin typeface="Times New Roman" panose="02020603050405020304" pitchFamily="18" charset="0"/>
                <a:ea typeface="Times New Roman" panose="02020603050405020304" pitchFamily="18" charset="0"/>
              </a:rPr>
              <a:t>; </a:t>
            </a:r>
            <a:r>
              <a:rPr lang="tr-TR" sz="1200" dirty="0" smtClean="0">
                <a:solidFill>
                  <a:srgbClr val="000000"/>
                </a:solidFill>
                <a:latin typeface="Times New Roman" panose="02020603050405020304" pitchFamily="18" charset="0"/>
                <a:ea typeface="Times New Roman" panose="02020603050405020304" pitchFamily="18" charset="0"/>
              </a:rPr>
              <a:t>asgari hiyerarşi, azami etkinlik, olay türü ve boyutuna göre modüler yapıya sahip müdahale organizasyonunda, operasyon servisi, bilgi ve planlama servisi, lojistik ve bakım servisi, finans ve idari işler servisi olmak üzere dört servis “Ulusal Afet Müdahale Organizasyon Şemasında” belirtildiği şekilde kurulur. Müdahale seviyesi 3 veya 4 olarak ilan edildiğinde Başkanlık AFAD Merkezinde faaliyet gösterecek servisleri yönetmek üzere AFAD Daire Başkanları görevlendirilir.</a:t>
            </a:r>
          </a:p>
          <a:p>
            <a:endParaRPr lang="tr-TR" dirty="0"/>
          </a:p>
        </p:txBody>
      </p:sp>
      <p:sp>
        <p:nvSpPr>
          <p:cNvPr id="4" name="Slayt Numarası Yer Tutucusu 3"/>
          <p:cNvSpPr>
            <a:spLocks noGrp="1"/>
          </p:cNvSpPr>
          <p:nvPr>
            <p:ph type="sldNum" sz="quarter" idx="10"/>
          </p:nvPr>
        </p:nvSpPr>
        <p:spPr/>
        <p:txBody>
          <a:bodyPr/>
          <a:lstStyle/>
          <a:p>
            <a:fld id="{0BBC75D9-9C5D-4D10-B0C0-A9F8D335FC15}" type="slidenum">
              <a:rPr lang="tr-TR" smtClean="0"/>
              <a:pPr/>
              <a:t>10</a:t>
            </a:fld>
            <a:endParaRPr lang="tr-TR"/>
          </a:p>
        </p:txBody>
      </p:sp>
    </p:spTree>
    <p:extLst>
      <p:ext uri="{BB962C8B-B14F-4D97-AF65-F5344CB8AC3E}">
        <p14:creationId xmlns:p14="http://schemas.microsoft.com/office/powerpoint/2010/main" val="41767325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smtClean="0">
                <a:solidFill>
                  <a:schemeClr val="accent5"/>
                </a:solidFill>
                <a:latin typeface="Halvetica light"/>
                <a:ea typeface="Times New Roman" panose="02020603050405020304" pitchFamily="18" charset="0"/>
                <a:cs typeface="Times New Roman" panose="02020603050405020304" pitchFamily="18" charset="0"/>
              </a:rPr>
              <a:t>ULUSAL DÜZEY</a:t>
            </a:r>
            <a:r>
              <a:rPr lang="tr-TR" sz="1200" baseline="0" dirty="0" smtClean="0">
                <a:solidFill>
                  <a:schemeClr val="accent5"/>
                </a:solidFill>
                <a:latin typeface="Halvetica light"/>
                <a:ea typeface="Times New Roman" panose="02020603050405020304" pitchFamily="18" charset="0"/>
                <a:cs typeface="Times New Roman" panose="02020603050405020304" pitchFamily="18" charset="0"/>
              </a:rPr>
              <a:t> PLANIN AMACI</a:t>
            </a:r>
            <a:endParaRPr lang="tr-TR" sz="1200" dirty="0" smtClean="0">
              <a:solidFill>
                <a:schemeClr val="accent5"/>
              </a:solidFill>
              <a:latin typeface="Halvetica light"/>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smtClean="0">
                <a:solidFill>
                  <a:schemeClr val="accent5"/>
                </a:solidFill>
                <a:latin typeface="Halvetica light"/>
                <a:ea typeface="Times New Roman" panose="02020603050405020304" pitchFamily="18" charset="0"/>
                <a:cs typeface="Times New Roman" panose="02020603050405020304" pitchFamily="18" charset="0"/>
              </a:rPr>
              <a:t>Türkiye Cumhuriyeti sınırları içerisinde, afet ve acil durumlara ilişkin müdahale çalışmalarında görev alacak, çalışma ekiplerinden sorumlu birimler ve uygulayıcı kamu kurum ve kuruluşlarının sorumluluklarını tanımlamak, afet ve acil durum öncesi, sırası ve sonrasına yönelik müdahale hizmetlerinin esaslarını belirlemektir. Ulusal</a:t>
            </a:r>
            <a:r>
              <a:rPr lang="tr-TR" sz="1200" baseline="0" dirty="0" smtClean="0">
                <a:solidFill>
                  <a:schemeClr val="accent5"/>
                </a:solidFill>
                <a:latin typeface="Halvetica light"/>
                <a:ea typeface="Times New Roman" panose="02020603050405020304" pitchFamily="18" charset="0"/>
                <a:cs typeface="Times New Roman" panose="02020603050405020304" pitchFamily="18" charset="0"/>
              </a:rPr>
              <a:t> Düzey Plan </a:t>
            </a:r>
            <a:r>
              <a:rPr lang="tr-TR" sz="1200" baseline="0" dirty="0" err="1" smtClean="0">
                <a:solidFill>
                  <a:schemeClr val="accent5"/>
                </a:solidFill>
                <a:latin typeface="Halvetica light"/>
                <a:ea typeface="Times New Roman" panose="02020603050405020304" pitchFamily="18" charset="0"/>
                <a:cs typeface="Times New Roman" panose="02020603050405020304" pitchFamily="18" charset="0"/>
              </a:rPr>
              <a:t>Afadın</a:t>
            </a:r>
            <a:r>
              <a:rPr lang="tr-TR" sz="1200" baseline="0" dirty="0" smtClean="0">
                <a:solidFill>
                  <a:schemeClr val="accent5"/>
                </a:solidFill>
                <a:latin typeface="Halvetica light"/>
                <a:ea typeface="Times New Roman" panose="02020603050405020304" pitchFamily="18" charset="0"/>
                <a:cs typeface="Times New Roman" panose="02020603050405020304" pitchFamily="18" charset="0"/>
              </a:rPr>
              <a:t> hazırladığı şablona göre hazırlanır ve Ana çözüm ortağı olan Kurumun Bakanı tarafından imzalanarak yürürlüğe girer. AYDES karar destek sistemine girilir.</a:t>
            </a:r>
            <a:endParaRPr lang="tr-TR" sz="1200" dirty="0" smtClean="0">
              <a:solidFill>
                <a:schemeClr val="accent5"/>
              </a:solidFill>
              <a:latin typeface="Halvetica light"/>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smtClean="0">
                <a:latin typeface="Times New Roman" panose="02020603050405020304" pitchFamily="18" charset="0"/>
                <a:ea typeface="Times New Roman" panose="02020603050405020304" pitchFamily="18" charset="0"/>
              </a:rPr>
              <a:t>Ulusal düzeyde koordinasyon birimi olarak, Afet ve Acil Durum Kurulu, Başkanlık AFAD Merkezi, Bakanlık Afet Yönetim Merkezleri, İAADKK ve İl AFAD Merkezleri görev yaparlar. </a:t>
            </a:r>
          </a:p>
          <a:p>
            <a:pPr marL="6350" indent="-6350">
              <a:lnSpc>
                <a:spcPct val="150000"/>
              </a:lnSpc>
              <a:spcAft>
                <a:spcPts val="1200"/>
              </a:spcAft>
            </a:pPr>
            <a:r>
              <a:rPr lang="tr-TR" sz="1200" b="1" dirty="0" smtClean="0">
                <a:latin typeface="Times New Roman" panose="02020603050405020304" pitchFamily="18" charset="0"/>
                <a:ea typeface="Times New Roman" panose="02020603050405020304" pitchFamily="18" charset="0"/>
              </a:rPr>
              <a:t>1.Afet ve Acil Durum Kurulu </a:t>
            </a:r>
          </a:p>
          <a:p>
            <a:pPr marL="6350" indent="-6350" algn="just">
              <a:lnSpc>
                <a:spcPct val="150000"/>
              </a:lnSpc>
              <a:spcAft>
                <a:spcPts val="1200"/>
              </a:spcAft>
            </a:pPr>
            <a:r>
              <a:rPr lang="tr-TR" sz="1200" dirty="0" smtClean="0">
                <a:latin typeface="Times New Roman" panose="02020603050405020304" pitchFamily="18" charset="0"/>
                <a:ea typeface="Times New Roman" panose="02020603050405020304" pitchFamily="18" charset="0"/>
              </a:rPr>
              <a:t>		Yaşanabilecek afet ve acil durumlara yönelik risk faktörlerini belirleyerek öncesinde yapılması gereken koruyucu ve önleyici faaliyetler ile afet ve acil durum sonrasında yapılması gereken çalışmalar hakkında öneriler sunar ve kurumlara rehberlik yapar, afet ve acil durumlara ilişkin politika ve öncelik tekliflerini belirler. </a:t>
            </a:r>
          </a:p>
          <a:p>
            <a:pPr marL="6350" indent="-6350" algn="just">
              <a:lnSpc>
                <a:spcPct val="150000"/>
              </a:lnSpc>
              <a:spcAft>
                <a:spcPts val="1200"/>
              </a:spcAft>
            </a:pPr>
            <a:r>
              <a:rPr lang="tr-TR" sz="1200" dirty="0" smtClean="0">
                <a:latin typeface="Times New Roman" panose="02020603050405020304" pitchFamily="18" charset="0"/>
                <a:ea typeface="Times New Roman" panose="02020603050405020304" pitchFamily="18" charset="0"/>
              </a:rPr>
              <a:t>		Afet ve acil durum hallerinde bilgileri değerlendirir, alınacak önlemleri belirler, uygulanmasını sağlar ve denetler, kurum ve kuruluşlar ile sivil toplum kuruluşları arasındaki koordinasyonu sağlar.</a:t>
            </a:r>
            <a:r>
              <a:rPr lang="tr-TR" sz="1200" b="1" dirty="0" smtClean="0">
                <a:latin typeface="Times New Roman" panose="02020603050405020304" pitchFamily="18" charset="0"/>
                <a:ea typeface="Times New Roman" panose="02020603050405020304" pitchFamily="18" charset="0"/>
              </a:rPr>
              <a:t>  </a:t>
            </a:r>
            <a:r>
              <a:rPr lang="tr-TR" sz="1200" dirty="0" smtClean="0">
                <a:latin typeface="Times New Roman" panose="02020603050405020304" pitchFamily="18" charset="0"/>
                <a:ea typeface="Times New Roman" panose="02020603050405020304" pitchFamily="18" charset="0"/>
              </a:rPr>
              <a:t>Yurt içi ve yurt dışı kaynaklarla, Başkanlık AFAD Merkezinden gelen bilgi ve önerileri değerlendirir.  Konu ile ilgili politik direktif esaslarını belirler ve gerekli kararları alır.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200" dirty="0" smtClean="0">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200" i="1" dirty="0" smtClean="0">
              <a:solidFill>
                <a:schemeClr val="accent5"/>
              </a:solidFill>
              <a:latin typeface="Halvetica light"/>
              <a:ea typeface="Times New Roman" panose="02020603050405020304" pitchFamily="18" charset="0"/>
              <a:cs typeface="Times New Roman" panose="02020603050405020304" pitchFamily="18" charset="0"/>
            </a:endParaRPr>
          </a:p>
          <a:p>
            <a:endParaRPr lang="tr-TR" dirty="0"/>
          </a:p>
        </p:txBody>
      </p:sp>
      <p:sp>
        <p:nvSpPr>
          <p:cNvPr id="4" name="Slayt Numarası Yer Tutucusu 3"/>
          <p:cNvSpPr>
            <a:spLocks noGrp="1"/>
          </p:cNvSpPr>
          <p:nvPr>
            <p:ph type="sldNum" sz="quarter" idx="10"/>
          </p:nvPr>
        </p:nvSpPr>
        <p:spPr/>
        <p:txBody>
          <a:bodyPr/>
          <a:lstStyle/>
          <a:p>
            <a:fld id="{0BBC75D9-9C5D-4D10-B0C0-A9F8D335FC15}" type="slidenum">
              <a:rPr lang="tr-TR" smtClean="0"/>
              <a:pPr/>
              <a:t>11</a:t>
            </a:fld>
            <a:endParaRPr lang="tr-TR"/>
          </a:p>
        </p:txBody>
      </p:sp>
    </p:spTree>
    <p:extLst>
      <p:ext uri="{BB962C8B-B14F-4D97-AF65-F5344CB8AC3E}">
        <p14:creationId xmlns:p14="http://schemas.microsoft.com/office/powerpoint/2010/main" val="8033349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Anlattığımızı</a:t>
            </a:r>
            <a:r>
              <a:rPr lang="tr-TR" baseline="0" dirty="0" smtClean="0"/>
              <a:t> ekran olarak da hazırlamışız……</a:t>
            </a:r>
            <a:endParaRPr lang="tr-TR" dirty="0"/>
          </a:p>
        </p:txBody>
      </p:sp>
      <p:sp>
        <p:nvSpPr>
          <p:cNvPr id="4" name="Slayt Numarası Yer Tutucusu 3"/>
          <p:cNvSpPr>
            <a:spLocks noGrp="1"/>
          </p:cNvSpPr>
          <p:nvPr>
            <p:ph type="sldNum" sz="quarter" idx="10"/>
          </p:nvPr>
        </p:nvSpPr>
        <p:spPr/>
        <p:txBody>
          <a:bodyPr/>
          <a:lstStyle/>
          <a:p>
            <a:fld id="{0BBC75D9-9C5D-4D10-B0C0-A9F8D335FC15}" type="slidenum">
              <a:rPr lang="tr-TR" smtClean="0"/>
              <a:pPr/>
              <a:t>12</a:t>
            </a:fld>
            <a:endParaRPr lang="tr-TR"/>
          </a:p>
        </p:txBody>
      </p:sp>
    </p:spTree>
    <p:extLst>
      <p:ext uri="{BB962C8B-B14F-4D97-AF65-F5344CB8AC3E}">
        <p14:creationId xmlns:p14="http://schemas.microsoft.com/office/powerpoint/2010/main" val="19977334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BBC75D9-9C5D-4D10-B0C0-A9F8D335FC15}" type="slidenum">
              <a:rPr lang="tr-TR" smtClean="0"/>
              <a:pPr/>
              <a:t>13</a:t>
            </a:fld>
            <a:endParaRPr lang="tr-TR"/>
          </a:p>
        </p:txBody>
      </p:sp>
    </p:spTree>
    <p:extLst>
      <p:ext uri="{BB962C8B-B14F-4D97-AF65-F5344CB8AC3E}">
        <p14:creationId xmlns:p14="http://schemas.microsoft.com/office/powerpoint/2010/main" val="37961850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BBC75D9-9C5D-4D10-B0C0-A9F8D335FC15}" type="slidenum">
              <a:rPr lang="tr-TR" smtClean="0"/>
              <a:pPr/>
              <a:t>14</a:t>
            </a:fld>
            <a:endParaRPr lang="tr-TR"/>
          </a:p>
        </p:txBody>
      </p:sp>
    </p:spTree>
    <p:extLst>
      <p:ext uri="{BB962C8B-B14F-4D97-AF65-F5344CB8AC3E}">
        <p14:creationId xmlns:p14="http://schemas.microsoft.com/office/powerpoint/2010/main" val="17699918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İl Planlarında </a:t>
            </a:r>
            <a:r>
              <a:rPr lang="tr-TR" dirty="0" smtClean="0">
                <a:latin typeface="Times New Roman" panose="02020603050405020304" pitchFamily="18" charset="0"/>
                <a:ea typeface="Calibri" panose="020F0502020204030204" pitchFamily="34" charset="0"/>
                <a:cs typeface="Times New Roman" panose="02020603050405020304" pitchFamily="18" charset="0"/>
              </a:rPr>
              <a:t>İlin genel durumu; coğrafi konumu, stratejik önemi, ulaşım durumu, su kaynakları, jeolojik durumu, iklim, ekonomi, yapılaşma durumu, afet tehlike ve riskleri gibi müdahale çalışmalarında önem taşıyan özellikleri rapor edilir. Afet Çalışma Grupları organizasyonu, ana ve destek çözüm ortakları ve sorumluluklar tanımlanmıştır. Aynı zamanda yardımcı birimlerin sorumlulukları ve sorumlu kişiler yer alır. Haberleşme sistemleri, intikal ve raporlama usulleri ile ilgili ayrıntılı açıklamalar bulunmaktadır. Planların güncellenmesi ve geliştirilmesi ile ilgili çalışmalar tanımlanmıştır. İl Afet Müdahale Planları’ </a:t>
            </a:r>
            <a:r>
              <a:rPr lang="tr-TR" dirty="0" err="1" smtClean="0">
                <a:latin typeface="Times New Roman" panose="02020603050405020304" pitchFamily="18" charset="0"/>
                <a:ea typeface="Calibri" panose="020F0502020204030204" pitchFamily="34" charset="0"/>
                <a:cs typeface="Times New Roman" panose="02020603050405020304" pitchFamily="18" charset="0"/>
              </a:rPr>
              <a:t>nın</a:t>
            </a:r>
            <a:r>
              <a:rPr lang="tr-TR" dirty="0" smtClean="0">
                <a:latin typeface="Times New Roman" panose="02020603050405020304" pitchFamily="18" charset="0"/>
                <a:ea typeface="Calibri" panose="020F0502020204030204" pitchFamily="34" charset="0"/>
                <a:cs typeface="Times New Roman" panose="02020603050405020304" pitchFamily="18" charset="0"/>
              </a:rPr>
              <a:t> onay süreçleri ile ilgili çizelgeler planda yer almaktadır.</a:t>
            </a:r>
            <a:endParaRPr lang="tr-TR" dirty="0"/>
          </a:p>
        </p:txBody>
      </p:sp>
      <p:sp>
        <p:nvSpPr>
          <p:cNvPr id="4" name="Slayt Numarası Yer Tutucusu 3"/>
          <p:cNvSpPr>
            <a:spLocks noGrp="1"/>
          </p:cNvSpPr>
          <p:nvPr>
            <p:ph type="sldNum" sz="quarter" idx="10"/>
          </p:nvPr>
        </p:nvSpPr>
        <p:spPr/>
        <p:txBody>
          <a:bodyPr/>
          <a:lstStyle/>
          <a:p>
            <a:fld id="{0BBC75D9-9C5D-4D10-B0C0-A9F8D335FC15}" type="slidenum">
              <a:rPr lang="tr-TR" smtClean="0"/>
              <a:pPr/>
              <a:t>15</a:t>
            </a:fld>
            <a:endParaRPr lang="tr-TR"/>
          </a:p>
        </p:txBody>
      </p:sp>
    </p:spTree>
    <p:extLst>
      <p:ext uri="{BB962C8B-B14F-4D97-AF65-F5344CB8AC3E}">
        <p14:creationId xmlns:p14="http://schemas.microsoft.com/office/powerpoint/2010/main" val="23488152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BBC75D9-9C5D-4D10-B0C0-A9F8D335FC15}" type="slidenum">
              <a:rPr lang="tr-TR" smtClean="0"/>
              <a:pPr/>
              <a:t>16</a:t>
            </a:fld>
            <a:endParaRPr lang="tr-TR"/>
          </a:p>
        </p:txBody>
      </p:sp>
    </p:spTree>
    <p:extLst>
      <p:ext uri="{BB962C8B-B14F-4D97-AF65-F5344CB8AC3E}">
        <p14:creationId xmlns:p14="http://schemas.microsoft.com/office/powerpoint/2010/main" val="29862187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375920" marR="0" indent="-285750" algn="just" defTabSz="914400" rtl="0" eaLnBrk="1" fontAlgn="auto" latinLnBrk="0" hangingPunct="1">
              <a:lnSpc>
                <a:spcPct val="150000"/>
              </a:lnSpc>
              <a:spcBef>
                <a:spcPts val="1200"/>
              </a:spcBef>
              <a:spcAft>
                <a:spcPts val="1200"/>
              </a:spcAft>
              <a:buClrTx/>
              <a:buSzTx/>
              <a:buFont typeface="Arial" panose="020B0604020202020204" pitchFamily="34" charset="0"/>
              <a:buChar char="•"/>
              <a:tabLst/>
              <a:defRPr/>
            </a:pPr>
            <a:r>
              <a:rPr lang="tr-TR" sz="1200" dirty="0" smtClean="0">
                <a:solidFill>
                  <a:schemeClr val="accent5"/>
                </a:solidFill>
                <a:latin typeface="Halvetica light"/>
                <a:ea typeface="Times New Roman" panose="02020603050405020304" pitchFamily="18" charset="0"/>
                <a:cs typeface="Times New Roman" panose="02020603050405020304" pitchFamily="18" charset="0"/>
              </a:rPr>
              <a:t>YEREL DÜZEY PLANIN AMACI : İl sınırları içerisinde afet ve acil durumlara</a:t>
            </a:r>
            <a:r>
              <a:rPr lang="tr-TR" sz="1200" baseline="0" dirty="0" smtClean="0">
                <a:solidFill>
                  <a:schemeClr val="accent5"/>
                </a:solidFill>
                <a:latin typeface="Halvetica light"/>
                <a:ea typeface="Times New Roman" panose="02020603050405020304" pitchFamily="18" charset="0"/>
                <a:cs typeface="Times New Roman" panose="02020603050405020304" pitchFamily="18" charset="0"/>
              </a:rPr>
              <a:t> </a:t>
            </a:r>
            <a:r>
              <a:rPr lang="tr-TR" sz="1200" dirty="0" smtClean="0">
                <a:solidFill>
                  <a:schemeClr val="accent5"/>
                </a:solidFill>
                <a:latin typeface="Halvetica light"/>
                <a:ea typeface="Times New Roman" panose="02020603050405020304" pitchFamily="18" charset="0"/>
                <a:cs typeface="Times New Roman" panose="02020603050405020304" pitchFamily="18" charset="0"/>
              </a:rPr>
              <a:t>ilişkin müdahale çalışmalarında görev alacak, kamu kurum ve kuruluşları, özel sektör ile akredite edilen sivil toplum kuruluşlarının rolleri ve sorumluluklarını tanımlamak; afet ve acil durum öncesi, sırası ve sonrasına olmak üzere müdahale HAZIRLIK – UYGULAMA esaslarını belirlemektir. İl Afet Müdahale Planları şablonu</a:t>
            </a:r>
            <a:r>
              <a:rPr lang="tr-TR" sz="1200" baseline="0" dirty="0" smtClean="0">
                <a:solidFill>
                  <a:schemeClr val="accent5"/>
                </a:solidFill>
                <a:latin typeface="Halvetica light"/>
                <a:ea typeface="Times New Roman" panose="02020603050405020304" pitchFamily="18" charset="0"/>
                <a:cs typeface="Times New Roman" panose="02020603050405020304" pitchFamily="18" charset="0"/>
              </a:rPr>
              <a:t> AFAD tarafından hazırlanır. Vali tarafından onaylanarak yürürlüğe girer ve İAADM tarafından karar destek sistemi </a:t>
            </a:r>
            <a:r>
              <a:rPr lang="tr-TR" sz="1200" baseline="0" dirty="0" err="1" smtClean="0">
                <a:solidFill>
                  <a:schemeClr val="accent5"/>
                </a:solidFill>
                <a:latin typeface="Halvetica light"/>
                <a:ea typeface="Times New Roman" panose="02020603050405020304" pitchFamily="18" charset="0"/>
                <a:cs typeface="Times New Roman" panose="02020603050405020304" pitchFamily="18" charset="0"/>
              </a:rPr>
              <a:t>AYDES’e</a:t>
            </a:r>
            <a:r>
              <a:rPr lang="tr-TR" sz="1200" baseline="0" dirty="0" smtClean="0">
                <a:solidFill>
                  <a:schemeClr val="accent5"/>
                </a:solidFill>
                <a:latin typeface="Halvetica light"/>
                <a:ea typeface="Times New Roman" panose="02020603050405020304" pitchFamily="18" charset="0"/>
                <a:cs typeface="Times New Roman" panose="02020603050405020304" pitchFamily="18" charset="0"/>
              </a:rPr>
              <a:t> girilir.</a:t>
            </a:r>
            <a:endParaRPr lang="tr-TR" sz="1200" i="1" dirty="0" smtClean="0">
              <a:solidFill>
                <a:schemeClr val="accent5"/>
              </a:solidFill>
              <a:latin typeface="Halvetica light"/>
              <a:ea typeface="Times New Roman" panose="02020603050405020304" pitchFamily="18" charset="0"/>
              <a:cs typeface="Times New Roman" panose="02020603050405020304" pitchFamily="18" charset="0"/>
            </a:endParaRPr>
          </a:p>
          <a:p>
            <a:pPr marL="375920" indent="-285750" algn="just">
              <a:lnSpc>
                <a:spcPct val="150000"/>
              </a:lnSpc>
              <a:spcBef>
                <a:spcPts val="1200"/>
              </a:spcBef>
              <a:spcAft>
                <a:spcPts val="1200"/>
              </a:spcAft>
              <a:buFont typeface="Arial" panose="020B0604020202020204" pitchFamily="34" charset="0"/>
              <a:buChar char="•"/>
            </a:pPr>
            <a:endParaRPr lang="tr-TR" sz="1200" dirty="0" smtClean="0">
              <a:solidFill>
                <a:srgbClr val="000000"/>
              </a:solidFill>
              <a:latin typeface="Times New Roman" panose="02020603050405020304" pitchFamily="18" charset="0"/>
              <a:ea typeface="Times New Roman" panose="02020603050405020304" pitchFamily="18" charset="0"/>
            </a:endParaRPr>
          </a:p>
          <a:p>
            <a:pPr marL="375920" indent="-285750" algn="just">
              <a:lnSpc>
                <a:spcPct val="150000"/>
              </a:lnSpc>
              <a:spcBef>
                <a:spcPts val="1200"/>
              </a:spcBef>
              <a:spcAft>
                <a:spcPts val="1200"/>
              </a:spcAft>
              <a:buFont typeface="Arial" panose="020B0604020202020204" pitchFamily="34" charset="0"/>
              <a:buChar char="•"/>
            </a:pPr>
            <a:endParaRPr lang="tr-TR" sz="1200" dirty="0" smtClean="0">
              <a:solidFill>
                <a:srgbClr val="000000"/>
              </a:solidFill>
              <a:latin typeface="Times New Roman" panose="02020603050405020304" pitchFamily="18" charset="0"/>
              <a:ea typeface="Times New Roman" panose="02020603050405020304" pitchFamily="18" charset="0"/>
            </a:endParaRPr>
          </a:p>
          <a:p>
            <a:pPr marL="375920" indent="-285750" algn="just">
              <a:lnSpc>
                <a:spcPct val="150000"/>
              </a:lnSpc>
              <a:spcBef>
                <a:spcPts val="1200"/>
              </a:spcBef>
              <a:spcAft>
                <a:spcPts val="1200"/>
              </a:spcAft>
              <a:buFont typeface="Arial" panose="020B0604020202020204" pitchFamily="34" charset="0"/>
              <a:buChar char="•"/>
            </a:pPr>
            <a:endParaRPr lang="tr-TR" sz="1200" dirty="0" smtClean="0">
              <a:solidFill>
                <a:srgbClr val="000000"/>
              </a:solidFill>
              <a:latin typeface="Times New Roman" panose="02020603050405020304" pitchFamily="18" charset="0"/>
              <a:ea typeface="Times New Roman" panose="02020603050405020304" pitchFamily="18" charset="0"/>
            </a:endParaRPr>
          </a:p>
          <a:p>
            <a:pPr marL="375920" indent="-285750" algn="just">
              <a:lnSpc>
                <a:spcPct val="150000"/>
              </a:lnSpc>
              <a:spcBef>
                <a:spcPts val="1200"/>
              </a:spcBef>
              <a:spcAft>
                <a:spcPts val="1200"/>
              </a:spcAft>
              <a:buFont typeface="Arial" panose="020B0604020202020204" pitchFamily="34" charset="0"/>
              <a:buChar char="•"/>
            </a:pPr>
            <a:r>
              <a:rPr lang="tr-TR" sz="1200" dirty="0" smtClean="0">
                <a:solidFill>
                  <a:srgbClr val="000000"/>
                </a:solidFill>
                <a:latin typeface="Times New Roman" panose="02020603050405020304" pitchFamily="18" charset="0"/>
                <a:ea typeface="Times New Roman" panose="02020603050405020304" pitchFamily="18" charset="0"/>
              </a:rPr>
              <a:t>AFAD, afet bölgesinde valiye destek ve danışman olarak görev yapacak üst düzey bir AFAD yetkilisini ve çalışma gruplarına destek ve danışmanlık yapmak üzere de yeterli sayıda saha destek personelini görevlendirir. </a:t>
            </a:r>
          </a:p>
          <a:p>
            <a:pPr marL="375920" indent="-285750" algn="just">
              <a:lnSpc>
                <a:spcPct val="150000"/>
              </a:lnSpc>
              <a:spcBef>
                <a:spcPts val="1200"/>
              </a:spcBef>
              <a:spcAft>
                <a:spcPts val="1200"/>
              </a:spcAft>
              <a:buFont typeface="Arial" panose="020B0604020202020204" pitchFamily="34" charset="0"/>
              <a:buChar char="•"/>
            </a:pPr>
            <a:r>
              <a:rPr lang="tr-TR" sz="1200" dirty="0" smtClean="0">
                <a:solidFill>
                  <a:srgbClr val="000000"/>
                </a:solidFill>
                <a:latin typeface="Times New Roman" panose="02020603050405020304" pitchFamily="18" charset="0"/>
                <a:ea typeface="Times New Roman" panose="02020603050405020304" pitchFamily="18" charset="0"/>
              </a:rPr>
              <a:t>	Her bir servise servis koordinatörü olarak vali yardımcısı görevlendirilir. Servisler altında yer alan çalışma gruplarına işin önem ve büyüklüğüne göre bir ya da birden fazla vali yardımcısı görevlendirilebilir. Bu durum planlama aşamasında netleştirilip planlara yansıtılır. </a:t>
            </a:r>
          </a:p>
          <a:p>
            <a:pPr marL="375920" indent="-285750" algn="just">
              <a:lnSpc>
                <a:spcPct val="150000"/>
              </a:lnSpc>
              <a:spcBef>
                <a:spcPts val="1200"/>
              </a:spcBef>
              <a:spcAft>
                <a:spcPts val="1200"/>
              </a:spcAft>
              <a:buFont typeface="Arial" panose="020B0604020202020204" pitchFamily="34" charset="0"/>
              <a:buChar char="•"/>
            </a:pPr>
            <a:r>
              <a:rPr lang="tr-TR" sz="1200" dirty="0" smtClean="0">
                <a:solidFill>
                  <a:srgbClr val="000000"/>
                </a:solidFill>
                <a:latin typeface="Times New Roman" panose="02020603050405020304" pitchFamily="18" charset="0"/>
                <a:ea typeface="Times New Roman" panose="02020603050405020304" pitchFamily="18" charset="0"/>
              </a:rPr>
              <a:t>	Valiye yardımcı olmak üzere; basın sözcüsü, valilik hukuk sorumlusu, irtibat sorumlusu, güvenlik sorumlusu da çalışmalarda yer alır. </a:t>
            </a:r>
            <a:r>
              <a:rPr lang="tr-TR" sz="1200" b="1" dirty="0" smtClean="0">
                <a:solidFill>
                  <a:srgbClr val="000000"/>
                </a:solidFill>
                <a:latin typeface="Times New Roman" panose="02020603050405020304" pitchFamily="18" charset="0"/>
                <a:ea typeface="Times New Roman" panose="02020603050405020304" pitchFamily="18" charset="0"/>
              </a:rPr>
              <a:t>Afet Uluslararası Destek ve İşbirliği Grubu ve Afet Ulusal ve Uluslararası Nakdi Bağış Grubu il düzeyinde yer almaz. </a:t>
            </a:r>
          </a:p>
          <a:p>
            <a:pPr marL="375920" indent="-285750" algn="just">
              <a:lnSpc>
                <a:spcPct val="150000"/>
              </a:lnSpc>
              <a:spcBef>
                <a:spcPts val="1200"/>
              </a:spcBef>
              <a:spcAft>
                <a:spcPts val="1200"/>
              </a:spcAft>
              <a:buFont typeface="Arial" panose="020B0604020202020204" pitchFamily="34" charset="0"/>
              <a:buChar char="•"/>
            </a:pPr>
            <a:r>
              <a:rPr lang="tr-TR" sz="1200" dirty="0" smtClean="0">
                <a:solidFill>
                  <a:srgbClr val="000000"/>
                </a:solidFill>
                <a:latin typeface="Times New Roman" panose="02020603050405020304" pitchFamily="18" charset="0"/>
                <a:ea typeface="Times New Roman" panose="02020603050405020304" pitchFamily="18" charset="0"/>
              </a:rPr>
              <a:t>81 ilde kurulmuş olan 112 Acil Çağrı Merkezleri, İl AFAD Merkezlerinde operasyon servisi içinde yer alan Afet Haberleşme Grubu’nun çekirdeğini oluşturur.  Afet Bilgi Yönetimi, Değerlendirme ve İzleme Grubu’nun destek çözüm ortağıdır. </a:t>
            </a:r>
          </a:p>
          <a:p>
            <a:pPr marL="375920" indent="-285750" algn="just">
              <a:lnSpc>
                <a:spcPct val="150000"/>
              </a:lnSpc>
              <a:spcBef>
                <a:spcPts val="1200"/>
              </a:spcBef>
              <a:spcAft>
                <a:spcPts val="1200"/>
              </a:spcAft>
              <a:buFont typeface="Arial" panose="020B0604020202020204" pitchFamily="34" charset="0"/>
              <a:buChar char="•"/>
            </a:pPr>
            <a:r>
              <a:rPr lang="tr-TR" sz="1200" dirty="0" smtClean="0">
                <a:solidFill>
                  <a:srgbClr val="000000"/>
                </a:solidFill>
                <a:latin typeface="Times New Roman" panose="02020603050405020304" pitchFamily="18" charset="0"/>
                <a:ea typeface="Times New Roman" panose="02020603050405020304" pitchFamily="18" charset="0"/>
              </a:rPr>
              <a:t>112 Acil Çağrı Merkezleri acil haberleşmenin sağlanması için ilk harekete geçen birim özelliğine sahip olup afet anında haberleşme sisteminde kesinti meydana gelmesi halinde ilk haberleşme çalışmalarını yürütür.  </a:t>
            </a:r>
          </a:p>
          <a:p>
            <a:endParaRPr lang="tr-TR" dirty="0"/>
          </a:p>
        </p:txBody>
      </p:sp>
      <p:sp>
        <p:nvSpPr>
          <p:cNvPr id="4" name="Slayt Numarası Yer Tutucusu 3"/>
          <p:cNvSpPr>
            <a:spLocks noGrp="1"/>
          </p:cNvSpPr>
          <p:nvPr>
            <p:ph type="sldNum" sz="quarter" idx="10"/>
          </p:nvPr>
        </p:nvSpPr>
        <p:spPr/>
        <p:txBody>
          <a:bodyPr/>
          <a:lstStyle/>
          <a:p>
            <a:fld id="{0BBC75D9-9C5D-4D10-B0C0-A9F8D335FC15}" type="slidenum">
              <a:rPr lang="tr-TR" smtClean="0"/>
              <a:pPr/>
              <a:t>17</a:t>
            </a:fld>
            <a:endParaRPr lang="tr-TR"/>
          </a:p>
        </p:txBody>
      </p:sp>
    </p:spTree>
    <p:extLst>
      <p:ext uri="{BB962C8B-B14F-4D97-AF65-F5344CB8AC3E}">
        <p14:creationId xmlns:p14="http://schemas.microsoft.com/office/powerpoint/2010/main" val="32660997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375920" indent="-285750" algn="just">
              <a:lnSpc>
                <a:spcPct val="150000"/>
              </a:lnSpc>
              <a:spcBef>
                <a:spcPts val="1200"/>
              </a:spcBef>
              <a:spcAft>
                <a:spcPts val="1200"/>
              </a:spcAft>
              <a:buFont typeface="Arial" panose="020B0604020202020204" pitchFamily="34" charset="0"/>
              <a:buChar char="•"/>
            </a:pPr>
            <a:r>
              <a:rPr lang="tr-TR" sz="1200" dirty="0" smtClean="0">
                <a:solidFill>
                  <a:srgbClr val="000000"/>
                </a:solidFill>
                <a:latin typeface="Times New Roman" panose="02020603050405020304" pitchFamily="18" charset="0"/>
                <a:ea typeface="Times New Roman" panose="02020603050405020304" pitchFamily="18" charset="0"/>
              </a:rPr>
              <a:t>AFAD, afet bölgesinde valiye destek ve danışman olarak görev yapacak üst düzey bir AFAD yetkilisini ve çalışma gruplarına destek ve danışmanlık yapmak üzere de yeterli sayıda saha destek personelini görevlendirir. </a:t>
            </a:r>
          </a:p>
          <a:p>
            <a:pPr marL="375920" indent="-285750" algn="just">
              <a:lnSpc>
                <a:spcPct val="150000"/>
              </a:lnSpc>
              <a:spcBef>
                <a:spcPts val="1200"/>
              </a:spcBef>
              <a:spcAft>
                <a:spcPts val="1200"/>
              </a:spcAft>
              <a:buFont typeface="Arial" panose="020B0604020202020204" pitchFamily="34" charset="0"/>
              <a:buChar char="•"/>
            </a:pPr>
            <a:r>
              <a:rPr lang="tr-TR" sz="1200" dirty="0" smtClean="0">
                <a:solidFill>
                  <a:srgbClr val="000000"/>
                </a:solidFill>
                <a:latin typeface="Times New Roman" panose="02020603050405020304" pitchFamily="18" charset="0"/>
                <a:ea typeface="Times New Roman" panose="02020603050405020304" pitchFamily="18" charset="0"/>
              </a:rPr>
              <a:t>	Her bir servise servis koordinatörü olarak vali yardımcısı görevlendirilir. Servisler altında yer alan çalışma gruplarına işin önem ve büyüklüğüne göre bir ya da birden fazla vali yardımcısı görevlendirilebilir. Bu durum planlama aşamasında netleştirilip planlara yansıtılır. </a:t>
            </a:r>
          </a:p>
          <a:p>
            <a:pPr marL="375920" indent="-285750" algn="just">
              <a:lnSpc>
                <a:spcPct val="150000"/>
              </a:lnSpc>
              <a:spcBef>
                <a:spcPts val="1200"/>
              </a:spcBef>
              <a:spcAft>
                <a:spcPts val="1200"/>
              </a:spcAft>
              <a:buFont typeface="Arial" panose="020B0604020202020204" pitchFamily="34" charset="0"/>
              <a:buChar char="•"/>
            </a:pPr>
            <a:r>
              <a:rPr lang="tr-TR" sz="1200" dirty="0" smtClean="0">
                <a:solidFill>
                  <a:srgbClr val="000000"/>
                </a:solidFill>
                <a:latin typeface="Times New Roman" panose="02020603050405020304" pitchFamily="18" charset="0"/>
                <a:ea typeface="Times New Roman" panose="02020603050405020304" pitchFamily="18" charset="0"/>
              </a:rPr>
              <a:t>	Valiye yardımcı olmak üzere; basın sözcüsü, valilik hukuk sorumlusu, irtibat sorumlusu, güvenlik sorumlusu da çalışmalarda yer alır. </a:t>
            </a:r>
          </a:p>
          <a:p>
            <a:pPr marL="375920" indent="-285750" algn="just">
              <a:lnSpc>
                <a:spcPct val="150000"/>
              </a:lnSpc>
              <a:spcBef>
                <a:spcPts val="1200"/>
              </a:spcBef>
              <a:spcAft>
                <a:spcPts val="1200"/>
              </a:spcAft>
              <a:buFont typeface="Arial" panose="020B0604020202020204" pitchFamily="34" charset="0"/>
              <a:buChar char="•"/>
            </a:pPr>
            <a:r>
              <a:rPr lang="tr-TR" sz="1200" dirty="0" smtClean="0">
                <a:solidFill>
                  <a:srgbClr val="000000"/>
                </a:solidFill>
                <a:latin typeface="Times New Roman" panose="02020603050405020304" pitchFamily="18" charset="0"/>
                <a:ea typeface="Times New Roman" panose="02020603050405020304" pitchFamily="18" charset="0"/>
              </a:rPr>
              <a:t>81 ilde kurulmuş olan 112 Acil Çağrı Merkezleri, İl AFAD Merkezlerinde operasyon servisi içinde yer alan Afet Haberleşme Grubu’nun çekirdeğini oluşturur.  Afet Bilgi Yönetimi, Değerlendirme ve İzleme Grubu’nun destek çözüm ortağıdır. </a:t>
            </a:r>
          </a:p>
          <a:p>
            <a:pPr marL="375920" indent="-285750" algn="just">
              <a:lnSpc>
                <a:spcPct val="150000"/>
              </a:lnSpc>
              <a:spcBef>
                <a:spcPts val="1200"/>
              </a:spcBef>
              <a:spcAft>
                <a:spcPts val="1200"/>
              </a:spcAft>
              <a:buFont typeface="Arial" panose="020B0604020202020204" pitchFamily="34" charset="0"/>
              <a:buChar char="•"/>
            </a:pPr>
            <a:r>
              <a:rPr lang="tr-TR" sz="1200" dirty="0" smtClean="0">
                <a:solidFill>
                  <a:srgbClr val="000000"/>
                </a:solidFill>
                <a:latin typeface="Times New Roman" panose="02020603050405020304" pitchFamily="18" charset="0"/>
                <a:ea typeface="Times New Roman" panose="02020603050405020304" pitchFamily="18" charset="0"/>
              </a:rPr>
              <a:t>112 Acil Çağrı Merkezleri acil haberleşmenin sağlanması için ilk harekete geçen birim özelliğine sahip olup afet anında haberleşme sisteminde kesinti meydana gelmesi halinde ilk haberleşme çalışmalarını yürütür.  </a:t>
            </a:r>
          </a:p>
          <a:p>
            <a:pPr marL="342900" indent="-342900" fontAlgn="auto">
              <a:spcAft>
                <a:spcPts val="0"/>
              </a:spcAft>
              <a:buFont typeface="Arial" panose="020B0604020202020204" pitchFamily="34" charset="0"/>
              <a:buChar char="•"/>
              <a:defRPr/>
            </a:pPr>
            <a:r>
              <a:rPr lang="tr-TR" dirty="0" smtClean="0">
                <a:solidFill>
                  <a:schemeClr val="tx1"/>
                </a:solidFill>
              </a:rPr>
              <a:t>İl Emniyet Müdürlüğü</a:t>
            </a:r>
          </a:p>
          <a:p>
            <a:pPr marL="342900" indent="-342900" fontAlgn="auto">
              <a:spcAft>
                <a:spcPts val="0"/>
              </a:spcAft>
              <a:buFont typeface="Arial" panose="020B0604020202020204" pitchFamily="34" charset="0"/>
              <a:buChar char="•"/>
              <a:defRPr/>
            </a:pPr>
            <a:r>
              <a:rPr lang="tr-TR" dirty="0" smtClean="0">
                <a:solidFill>
                  <a:schemeClr val="tx1"/>
                </a:solidFill>
              </a:rPr>
              <a:t>İl Göç İdaresi Müdürlüğü</a:t>
            </a:r>
          </a:p>
          <a:p>
            <a:pPr marL="342900" indent="-342900" fontAlgn="auto">
              <a:spcAft>
                <a:spcPts val="0"/>
              </a:spcAft>
              <a:buFont typeface="Arial" panose="020B0604020202020204" pitchFamily="34" charset="0"/>
              <a:buChar char="•"/>
              <a:defRPr/>
            </a:pPr>
            <a:r>
              <a:rPr lang="tr-TR" dirty="0" smtClean="0">
                <a:solidFill>
                  <a:schemeClr val="tx1"/>
                </a:solidFill>
              </a:rPr>
              <a:t>Belediyeler</a:t>
            </a:r>
          </a:p>
          <a:p>
            <a:pPr marL="342900" indent="-342900" fontAlgn="auto">
              <a:spcAft>
                <a:spcPts val="0"/>
              </a:spcAft>
              <a:buFont typeface="Arial" panose="020B0604020202020204" pitchFamily="34" charset="0"/>
              <a:buChar char="•"/>
              <a:defRPr/>
            </a:pPr>
            <a:r>
              <a:rPr lang="tr-TR" dirty="0" smtClean="0">
                <a:solidFill>
                  <a:schemeClr val="tx1"/>
                </a:solidFill>
              </a:rPr>
              <a:t>Ulaştırma Bölge Müdürlükleri</a:t>
            </a:r>
          </a:p>
          <a:p>
            <a:pPr marL="342900" indent="-342900" fontAlgn="auto">
              <a:spcAft>
                <a:spcPts val="0"/>
              </a:spcAft>
              <a:buFont typeface="Arial" panose="020B0604020202020204" pitchFamily="34" charset="0"/>
              <a:buChar char="•"/>
              <a:defRPr/>
            </a:pPr>
            <a:r>
              <a:rPr lang="tr-TR" dirty="0" smtClean="0">
                <a:solidFill>
                  <a:schemeClr val="tx1"/>
                </a:solidFill>
              </a:rPr>
              <a:t>Karayolları Bölge Müdürlükleri</a:t>
            </a:r>
          </a:p>
          <a:p>
            <a:pPr marL="342900" indent="-342900" fontAlgn="auto">
              <a:spcAft>
                <a:spcPts val="0"/>
              </a:spcAft>
              <a:buFont typeface="Arial" panose="020B0604020202020204" pitchFamily="34" charset="0"/>
              <a:buChar char="•"/>
              <a:defRPr/>
            </a:pPr>
            <a:r>
              <a:rPr lang="tr-TR" dirty="0" smtClean="0">
                <a:solidFill>
                  <a:schemeClr val="tx1"/>
                </a:solidFill>
              </a:rPr>
              <a:t>BTK Bölge Müdürlükleri </a:t>
            </a:r>
          </a:p>
          <a:p>
            <a:pPr marL="342900" indent="-342900" fontAlgn="auto">
              <a:spcAft>
                <a:spcPts val="0"/>
              </a:spcAft>
              <a:buFont typeface="Arial" panose="020B0604020202020204" pitchFamily="34" charset="0"/>
              <a:buChar char="•"/>
              <a:defRPr/>
            </a:pPr>
            <a:r>
              <a:rPr lang="tr-TR" dirty="0" smtClean="0">
                <a:solidFill>
                  <a:schemeClr val="tx1"/>
                </a:solidFill>
              </a:rPr>
              <a:t>İl Çevre ve Şehircilik Müdürlüğü - İLBANK</a:t>
            </a:r>
          </a:p>
          <a:p>
            <a:pPr marL="342900" indent="-342900" fontAlgn="auto">
              <a:spcAft>
                <a:spcPts val="0"/>
              </a:spcAft>
              <a:buFont typeface="Arial" panose="020B0604020202020204" pitchFamily="34" charset="0"/>
              <a:buChar char="•"/>
              <a:defRPr/>
            </a:pPr>
            <a:r>
              <a:rPr lang="tr-TR" dirty="0" smtClean="0">
                <a:solidFill>
                  <a:schemeClr val="tx1"/>
                </a:solidFill>
              </a:rPr>
              <a:t>İl Sağlık Müdürlüğü</a:t>
            </a:r>
          </a:p>
          <a:p>
            <a:pPr marL="342900" indent="-342900" fontAlgn="auto">
              <a:spcAft>
                <a:spcPts val="0"/>
              </a:spcAft>
              <a:buFont typeface="Arial" panose="020B0604020202020204" pitchFamily="34" charset="0"/>
              <a:buChar char="•"/>
              <a:defRPr/>
            </a:pPr>
            <a:r>
              <a:rPr lang="tr-TR" dirty="0" smtClean="0">
                <a:solidFill>
                  <a:schemeClr val="tx1"/>
                </a:solidFill>
              </a:rPr>
              <a:t>İl Aile ve Sosyal Politikalar Müdürlüğü</a:t>
            </a:r>
          </a:p>
          <a:p>
            <a:pPr marL="342900" indent="-342900" fontAlgn="auto">
              <a:spcAft>
                <a:spcPts val="0"/>
              </a:spcAft>
              <a:buFont typeface="Arial" panose="020B0604020202020204" pitchFamily="34" charset="0"/>
              <a:buChar char="•"/>
              <a:defRPr/>
            </a:pPr>
            <a:r>
              <a:rPr lang="tr-TR" dirty="0" smtClean="0">
                <a:solidFill>
                  <a:schemeClr val="tx1"/>
                </a:solidFill>
              </a:rPr>
              <a:t>Sosyal Yardımlaşma Vakfı</a:t>
            </a:r>
          </a:p>
          <a:p>
            <a:pPr marL="342900" indent="-342900" fontAlgn="auto">
              <a:spcAft>
                <a:spcPts val="0"/>
              </a:spcAft>
              <a:buFont typeface="Arial" panose="020B0604020202020204" pitchFamily="34" charset="0"/>
              <a:buChar char="•"/>
              <a:defRPr/>
            </a:pPr>
            <a:r>
              <a:rPr lang="tr-TR" dirty="0" smtClean="0">
                <a:solidFill>
                  <a:schemeClr val="tx1"/>
                </a:solidFill>
              </a:rPr>
              <a:t>Özel Elektrik Dağıtım Şirketleri</a:t>
            </a:r>
          </a:p>
          <a:p>
            <a:pPr marL="342900" indent="-342900" fontAlgn="auto">
              <a:spcAft>
                <a:spcPts val="0"/>
              </a:spcAft>
              <a:buFont typeface="Arial" panose="020B0604020202020204" pitchFamily="34" charset="0"/>
              <a:buChar char="•"/>
              <a:defRPr/>
            </a:pPr>
            <a:r>
              <a:rPr lang="tr-TR" dirty="0" smtClean="0">
                <a:solidFill>
                  <a:schemeClr val="tx1"/>
                </a:solidFill>
              </a:rPr>
              <a:t>İl Gıda Tarım ve Hayvancılık Müdürlüğü</a:t>
            </a:r>
          </a:p>
          <a:p>
            <a:pPr marL="342900" indent="-342900" fontAlgn="auto">
              <a:spcAft>
                <a:spcPts val="0"/>
              </a:spcAft>
              <a:buFont typeface="Arial" panose="020B0604020202020204" pitchFamily="34" charset="0"/>
              <a:buChar char="•"/>
              <a:defRPr/>
            </a:pPr>
            <a:r>
              <a:rPr lang="tr-TR" dirty="0" smtClean="0">
                <a:solidFill>
                  <a:schemeClr val="tx1"/>
                </a:solidFill>
              </a:rPr>
              <a:t>İl Defterdarlığı</a:t>
            </a:r>
          </a:p>
          <a:p>
            <a:pPr marL="342900" indent="-342900" fontAlgn="auto">
              <a:spcAft>
                <a:spcPts val="0"/>
              </a:spcAft>
              <a:buFont typeface="Arial" panose="020B0604020202020204" pitchFamily="34" charset="0"/>
              <a:buChar char="•"/>
              <a:defRPr/>
            </a:pPr>
            <a:r>
              <a:rPr lang="tr-TR" dirty="0" smtClean="0">
                <a:solidFill>
                  <a:schemeClr val="tx1"/>
                </a:solidFill>
              </a:rPr>
              <a:t>Kızılay Bölge Müdürlükleri </a:t>
            </a:r>
          </a:p>
          <a:p>
            <a:pPr marL="375920" indent="-285750" algn="just">
              <a:lnSpc>
                <a:spcPct val="150000"/>
              </a:lnSpc>
              <a:spcBef>
                <a:spcPts val="1200"/>
              </a:spcBef>
              <a:spcAft>
                <a:spcPts val="1200"/>
              </a:spcAft>
              <a:buFont typeface="Arial" panose="020B0604020202020204" pitchFamily="34" charset="0"/>
              <a:buChar char="•"/>
            </a:pPr>
            <a:endParaRPr lang="tr-TR" sz="1200" dirty="0" smtClean="0">
              <a:solidFill>
                <a:srgbClr val="000000"/>
              </a:solidFill>
              <a:latin typeface="Times New Roman" panose="02020603050405020304" pitchFamily="18" charset="0"/>
              <a:ea typeface="Times New Roman" panose="02020603050405020304" pitchFamily="18" charset="0"/>
            </a:endParaRPr>
          </a:p>
          <a:p>
            <a:endParaRPr lang="tr-TR" dirty="0"/>
          </a:p>
        </p:txBody>
      </p:sp>
      <p:sp>
        <p:nvSpPr>
          <p:cNvPr id="4" name="Slayt Numarası Yer Tutucusu 3"/>
          <p:cNvSpPr>
            <a:spLocks noGrp="1"/>
          </p:cNvSpPr>
          <p:nvPr>
            <p:ph type="sldNum" sz="quarter" idx="10"/>
          </p:nvPr>
        </p:nvSpPr>
        <p:spPr/>
        <p:txBody>
          <a:bodyPr/>
          <a:lstStyle/>
          <a:p>
            <a:fld id="{0BBC75D9-9C5D-4D10-B0C0-A9F8D335FC15}" type="slidenum">
              <a:rPr lang="tr-TR" smtClean="0"/>
              <a:pPr/>
              <a:t>18</a:t>
            </a:fld>
            <a:endParaRPr lang="tr-TR"/>
          </a:p>
        </p:txBody>
      </p:sp>
    </p:spTree>
    <p:extLst>
      <p:ext uri="{BB962C8B-B14F-4D97-AF65-F5344CB8AC3E}">
        <p14:creationId xmlns:p14="http://schemas.microsoft.com/office/powerpoint/2010/main" val="13082792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BBC75D9-9C5D-4D10-B0C0-A9F8D335FC15}" type="slidenum">
              <a:rPr lang="tr-TR" smtClean="0"/>
              <a:pPr/>
              <a:t>19</a:t>
            </a:fld>
            <a:endParaRPr lang="tr-TR"/>
          </a:p>
        </p:txBody>
      </p:sp>
    </p:spTree>
    <p:extLst>
      <p:ext uri="{BB962C8B-B14F-4D97-AF65-F5344CB8AC3E}">
        <p14:creationId xmlns:p14="http://schemas.microsoft.com/office/powerpoint/2010/main" val="382153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smtClean="0">
                <a:solidFill>
                  <a:srgbClr val="000000"/>
                </a:solidFill>
                <a:latin typeface="Times New Roman" panose="02020603050405020304" pitchFamily="18" charset="0"/>
                <a:ea typeface="Times New Roman" panose="02020603050405020304" pitchFamily="18" charset="0"/>
              </a:rPr>
              <a:t>Ülkemizde yaşanan afetlerden elde edilen tecrübeler doğrultusunda afetlere etkin müdahaleyi sağlamak amacıyla 2014 yılında Türkiye Afet Müdahale Planı (TAMP) hazırlanmıştır. </a:t>
            </a:r>
            <a:r>
              <a:rPr lang="tr-TR" dirty="0" smtClean="0"/>
              <a:t>2011 yılındaki Van depremi ile </a:t>
            </a:r>
            <a:r>
              <a:rPr lang="tr-TR" sz="1200" kern="1200" dirty="0" smtClean="0">
                <a:solidFill>
                  <a:schemeClr val="tx1"/>
                </a:solidFill>
                <a:effectLst/>
                <a:latin typeface="+mn-lt"/>
                <a:ea typeface="+mn-ea"/>
                <a:cs typeface="+mn-cs"/>
              </a:rPr>
              <a:t>müdahale çalışmalarında görev alacak çalışma grupları ve koordinasyon birimlerine ait rolleri ve sorumlulukların tanımlanması</a:t>
            </a:r>
            <a:r>
              <a:rPr lang="tr-TR" sz="1200" kern="1200" baseline="0" dirty="0" smtClean="0">
                <a:solidFill>
                  <a:schemeClr val="tx1"/>
                </a:solidFill>
                <a:effectLst/>
                <a:latin typeface="+mn-lt"/>
                <a:ea typeface="+mn-ea"/>
                <a:cs typeface="+mn-cs"/>
              </a:rPr>
              <a:t> gerektiği</a:t>
            </a:r>
            <a:r>
              <a:rPr lang="tr-TR" sz="1200" kern="1200" dirty="0" smtClean="0">
                <a:solidFill>
                  <a:schemeClr val="tx1"/>
                </a:solidFill>
                <a:effectLst/>
                <a:latin typeface="+mn-lt"/>
                <a:ea typeface="+mn-ea"/>
                <a:cs typeface="+mn-cs"/>
              </a:rPr>
              <a:t>, afet öncesi, sırası ve sonrasındaki müdahale planlamasının temel prensiplerini belirlenmesinin</a:t>
            </a:r>
            <a:r>
              <a:rPr lang="tr-TR" sz="1200" kern="1200" baseline="0" dirty="0" smtClean="0">
                <a:solidFill>
                  <a:schemeClr val="tx1"/>
                </a:solidFill>
                <a:effectLst/>
                <a:latin typeface="+mn-lt"/>
                <a:ea typeface="+mn-ea"/>
                <a:cs typeface="+mn-cs"/>
              </a:rPr>
              <a:t> artık yapılması gerektiği ortaya çıkmıştır. </a:t>
            </a:r>
            <a:r>
              <a:rPr lang="tr-TR" sz="1200" kern="1200" dirty="0" smtClean="0">
                <a:solidFill>
                  <a:schemeClr val="tx1"/>
                </a:solidFill>
                <a:effectLst/>
                <a:latin typeface="+mn-lt"/>
                <a:ea typeface="+mn-ea"/>
                <a:cs typeface="+mn-cs"/>
              </a:rPr>
              <a:t> </a:t>
            </a:r>
          </a:p>
          <a:p>
            <a:pPr defTabSz="931774" fontAlgn="auto">
              <a:spcBef>
                <a:spcPts val="0"/>
              </a:spcBef>
              <a:spcAft>
                <a:spcPts val="0"/>
              </a:spcAft>
              <a:defRPr/>
            </a:pPr>
            <a:r>
              <a:rPr lang="tr-TR" sz="1200" kern="1200" dirty="0" smtClean="0">
                <a:solidFill>
                  <a:schemeClr val="tx1"/>
                </a:solidFill>
                <a:effectLst/>
                <a:latin typeface="+mn-lt"/>
                <a:ea typeface="+mn-ea"/>
                <a:cs typeface="+mn-cs"/>
              </a:rPr>
              <a:t>Eski</a:t>
            </a:r>
            <a:r>
              <a:rPr lang="tr-TR" sz="1200" kern="1200" baseline="0" dirty="0" smtClean="0">
                <a:solidFill>
                  <a:schemeClr val="tx1"/>
                </a:solidFill>
                <a:effectLst/>
                <a:latin typeface="+mn-lt"/>
                <a:ea typeface="+mn-ea"/>
                <a:cs typeface="+mn-cs"/>
              </a:rPr>
              <a:t>  </a:t>
            </a:r>
            <a:r>
              <a:rPr lang="tr-TR" sz="1200" dirty="0" smtClean="0"/>
              <a:t>Yönetmelik,</a:t>
            </a:r>
            <a:r>
              <a:rPr lang="tr-TR" sz="1200" dirty="0" smtClean="0">
                <a:solidFill>
                  <a:schemeClr val="tx1">
                    <a:lumMod val="75000"/>
                    <a:lumOff val="25000"/>
                  </a:schemeClr>
                </a:solidFill>
                <a:cs typeface="Arial" pitchFamily="34" charset="0"/>
              </a:rPr>
              <a:t> 18 Aralık 2013’te resmi gazetede yayınlandı. </a:t>
            </a:r>
          </a:p>
          <a:p>
            <a:pPr defTabSz="931774" fontAlgn="auto">
              <a:spcBef>
                <a:spcPts val="0"/>
              </a:spcBef>
              <a:spcAft>
                <a:spcPts val="0"/>
              </a:spcAft>
              <a:defRPr/>
            </a:pPr>
            <a:r>
              <a:rPr lang="tr-TR" sz="1200" dirty="0" smtClean="0"/>
              <a:t>TAMP, </a:t>
            </a:r>
            <a:r>
              <a:rPr lang="tr-TR" sz="1200" dirty="0" smtClean="0">
                <a:solidFill>
                  <a:schemeClr val="tx1">
                    <a:lumMod val="75000"/>
                    <a:lumOff val="25000"/>
                  </a:schemeClr>
                </a:solidFill>
                <a:cs typeface="Arial" pitchFamily="34" charset="0"/>
              </a:rPr>
              <a:t>03 Ocak 2014’te resmi gazetede yayınlandı. </a:t>
            </a: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tx1"/>
              </a:solidFill>
              <a:effectLst/>
              <a:latin typeface="+mn-lt"/>
              <a:ea typeface="+mn-ea"/>
              <a:cs typeface="+mn-cs"/>
            </a:endParaRPr>
          </a:p>
          <a:p>
            <a:endParaRPr lang="tr-TR" dirty="0"/>
          </a:p>
        </p:txBody>
      </p:sp>
      <p:sp>
        <p:nvSpPr>
          <p:cNvPr id="4" name="Slayt Numarası Yer Tutucusu 3"/>
          <p:cNvSpPr>
            <a:spLocks noGrp="1"/>
          </p:cNvSpPr>
          <p:nvPr>
            <p:ph type="sldNum" sz="quarter" idx="10"/>
          </p:nvPr>
        </p:nvSpPr>
        <p:spPr/>
        <p:txBody>
          <a:bodyPr/>
          <a:lstStyle/>
          <a:p>
            <a:fld id="{0BBC75D9-9C5D-4D10-B0C0-A9F8D335FC15}" type="slidenum">
              <a:rPr lang="tr-TR" smtClean="0"/>
              <a:pPr/>
              <a:t>2</a:t>
            </a:fld>
            <a:endParaRPr lang="tr-TR"/>
          </a:p>
        </p:txBody>
      </p:sp>
    </p:spTree>
    <p:extLst>
      <p:ext uri="{BB962C8B-B14F-4D97-AF65-F5344CB8AC3E}">
        <p14:creationId xmlns:p14="http://schemas.microsoft.com/office/powerpoint/2010/main" val="33830036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Destek çözüm ortağı : </a:t>
            </a:r>
            <a:endParaRPr lang="tr-TR" dirty="0"/>
          </a:p>
        </p:txBody>
      </p:sp>
      <p:sp>
        <p:nvSpPr>
          <p:cNvPr id="4" name="Slayt Numarası Yer Tutucusu 3"/>
          <p:cNvSpPr>
            <a:spLocks noGrp="1"/>
          </p:cNvSpPr>
          <p:nvPr>
            <p:ph type="sldNum" sz="quarter" idx="10"/>
          </p:nvPr>
        </p:nvSpPr>
        <p:spPr/>
        <p:txBody>
          <a:bodyPr/>
          <a:lstStyle/>
          <a:p>
            <a:fld id="{0BBC75D9-9C5D-4D10-B0C0-A9F8D335FC15}" type="slidenum">
              <a:rPr lang="tr-TR" smtClean="0"/>
              <a:pPr/>
              <a:t>20</a:t>
            </a:fld>
            <a:endParaRPr lang="tr-TR"/>
          </a:p>
        </p:txBody>
      </p:sp>
    </p:spTree>
    <p:extLst>
      <p:ext uri="{BB962C8B-B14F-4D97-AF65-F5344CB8AC3E}">
        <p14:creationId xmlns:p14="http://schemas.microsoft.com/office/powerpoint/2010/main" val="3821537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1" dirty="0" smtClean="0">
                <a:solidFill>
                  <a:srgbClr val="000000"/>
                </a:solidFill>
                <a:latin typeface="Times New Roman" panose="02020603050405020304" pitchFamily="18" charset="0"/>
                <a:ea typeface="Times New Roman" panose="02020603050405020304" pitchFamily="18" charset="0"/>
              </a:rPr>
              <a:t>Türkiye Afet Müdahale Planı’nın başarısı; sorumlu ve ilgili tüm paydaşlar tarafından sahiplenilmesine, ilgili kurum ve kuruluşların koordinasyon içinde çalışmasına, belirlenen eylem ve hedeflerin zamanında, planın genel prensiplerine uygun şekilde gerçekleştirilmesine bağlıdır.</a:t>
            </a:r>
            <a:endParaRPr lang="tr-TR" altLang="tr-TR" dirty="0" smtClean="0"/>
          </a:p>
          <a:p>
            <a:r>
              <a:rPr lang="tr-TR" altLang="tr-TR" dirty="0" smtClean="0"/>
              <a:t>İHTİYAÇ DUYULAN CİSMANİ VE RUHANİ ŞEYLER NELER ?</a:t>
            </a:r>
          </a:p>
          <a:p>
            <a:r>
              <a:rPr lang="tr-TR" altLang="tr-TR" dirty="0" smtClean="0"/>
              <a:t>Planlama Kültürü </a:t>
            </a:r>
          </a:p>
          <a:p>
            <a:r>
              <a:rPr lang="tr-TR" altLang="tr-TR" dirty="0" smtClean="0"/>
              <a:t>Katılımcılık</a:t>
            </a:r>
          </a:p>
          <a:p>
            <a:r>
              <a:rPr lang="tr-TR" altLang="tr-TR" dirty="0" smtClean="0"/>
              <a:t>Sahiplenme</a:t>
            </a:r>
          </a:p>
          <a:p>
            <a:r>
              <a:rPr lang="tr-TR" altLang="tr-TR" dirty="0" smtClean="0"/>
              <a:t>Tatbikat &amp; Eğitim</a:t>
            </a:r>
          </a:p>
          <a:p>
            <a:r>
              <a:rPr lang="tr-TR" altLang="tr-TR" dirty="0" smtClean="0"/>
              <a:t>Kamu Spotu &amp; Bireysel ve Toplumsal </a:t>
            </a:r>
            <a:r>
              <a:rPr lang="tr-TR" altLang="tr-TR" dirty="0" err="1" smtClean="0"/>
              <a:t>Farkındalık</a:t>
            </a:r>
            <a:endParaRPr lang="tr-TR" altLang="tr-TR" dirty="0" smtClean="0"/>
          </a:p>
          <a:p>
            <a:r>
              <a:rPr lang="tr-TR" altLang="tr-TR" dirty="0" smtClean="0"/>
              <a:t>Uygulama &amp; Sürdürülebilirlik</a:t>
            </a:r>
          </a:p>
          <a:p>
            <a:r>
              <a:rPr lang="tr-TR" altLang="tr-TR" dirty="0" smtClean="0"/>
              <a:t>Yönetici: Haberdar –</a:t>
            </a:r>
            <a:r>
              <a:rPr lang="tr-TR" altLang="tr-TR" dirty="0" err="1" smtClean="0"/>
              <a:t>Talepkar</a:t>
            </a:r>
            <a:endParaRPr lang="tr-TR" altLang="tr-TR" dirty="0" smtClean="0"/>
          </a:p>
          <a:p>
            <a:r>
              <a:rPr lang="tr-TR" altLang="tr-TR" dirty="0" smtClean="0"/>
              <a:t>Yönetici: Görev paylaşımlarına hakim</a:t>
            </a:r>
          </a:p>
          <a:p>
            <a:r>
              <a:rPr lang="tr-TR" altLang="tr-TR" sz="1200" dirty="0" smtClean="0"/>
              <a:t>TAMPIN</a:t>
            </a:r>
            <a:r>
              <a:rPr lang="tr-TR" altLang="tr-TR" sz="1200" baseline="0" dirty="0" smtClean="0"/>
              <a:t> ÖNE ÇIKAN ÖZELLİKLERİ</a:t>
            </a:r>
            <a:endParaRPr lang="tr-TR" altLang="tr-TR" sz="1200" dirty="0" smtClean="0"/>
          </a:p>
          <a:p>
            <a:r>
              <a:rPr lang="tr-TR" altLang="tr-TR" sz="1200" dirty="0" smtClean="0"/>
              <a:t>Bilgi Yönetimi Değerlendirme ve İzleme (Standart Raporlama)</a:t>
            </a:r>
          </a:p>
          <a:p>
            <a:r>
              <a:rPr lang="tr-TR" altLang="tr-TR" sz="1200" dirty="0" smtClean="0"/>
              <a:t>Çalışma Grupları Lojistiği </a:t>
            </a:r>
          </a:p>
          <a:p>
            <a:r>
              <a:rPr lang="tr-TR" altLang="tr-TR" sz="1200" dirty="0" smtClean="0"/>
              <a:t>Kamu-STK-Özel Sektör İşbirliği (</a:t>
            </a:r>
            <a:r>
              <a:rPr lang="tr-TR" altLang="tr-TR" sz="1200" dirty="0" err="1" smtClean="0"/>
              <a:t>Win</a:t>
            </a:r>
            <a:r>
              <a:rPr lang="tr-TR" altLang="tr-TR" sz="1200" dirty="0" smtClean="0"/>
              <a:t>-</a:t>
            </a:r>
            <a:r>
              <a:rPr lang="tr-TR" altLang="tr-TR" sz="1200" dirty="0" err="1" smtClean="0"/>
              <a:t>Win</a:t>
            </a:r>
            <a:r>
              <a:rPr lang="tr-TR" altLang="tr-TR" sz="1200" dirty="0" smtClean="0"/>
              <a:t> Projeler)</a:t>
            </a:r>
          </a:p>
          <a:p>
            <a:r>
              <a:rPr lang="tr-TR" altLang="tr-TR" sz="1200" dirty="0" smtClean="0"/>
              <a:t>Modüler ve Dinamik yapı (Sürekli güncellenen)</a:t>
            </a:r>
          </a:p>
          <a:p>
            <a:endParaRPr lang="tr-TR" altLang="tr-TR" dirty="0" smtClean="0"/>
          </a:p>
          <a:p>
            <a:endParaRPr lang="tr-TR" altLang="tr-TR" dirty="0" smtClean="0"/>
          </a:p>
          <a:p>
            <a:endParaRPr lang="tr-TR" dirty="0"/>
          </a:p>
        </p:txBody>
      </p:sp>
      <p:sp>
        <p:nvSpPr>
          <p:cNvPr id="4" name="Slayt Numarası Yer Tutucusu 3"/>
          <p:cNvSpPr>
            <a:spLocks noGrp="1"/>
          </p:cNvSpPr>
          <p:nvPr>
            <p:ph type="sldNum" sz="quarter" idx="10"/>
          </p:nvPr>
        </p:nvSpPr>
        <p:spPr/>
        <p:txBody>
          <a:bodyPr/>
          <a:lstStyle/>
          <a:p>
            <a:fld id="{0BBC75D9-9C5D-4D10-B0C0-A9F8D335FC15}" type="slidenum">
              <a:rPr lang="tr-TR" smtClean="0"/>
              <a:pPr/>
              <a:t>21</a:t>
            </a:fld>
            <a:endParaRPr lang="tr-TR"/>
          </a:p>
        </p:txBody>
      </p:sp>
    </p:spTree>
    <p:extLst>
      <p:ext uri="{BB962C8B-B14F-4D97-AF65-F5344CB8AC3E}">
        <p14:creationId xmlns:p14="http://schemas.microsoft.com/office/powerpoint/2010/main" val="19687907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Çalışma Gruplarının Operasyon</a:t>
            </a:r>
            <a:r>
              <a:rPr lang="tr-TR" baseline="0" dirty="0" smtClean="0"/>
              <a:t> Planları ise İl Afet Müdahale Planlarının ekidir. Onaylanmadan önce ilgili ana çözüm ortağı Bakanlık görür ve İAADKK tarafından onaylanır….İAADM tarafından ise sayısal olarak karar destek sistemimiz olan AYDES ortamına girilir.</a:t>
            </a:r>
            <a:endParaRPr lang="tr-TR" dirty="0"/>
          </a:p>
        </p:txBody>
      </p:sp>
      <p:sp>
        <p:nvSpPr>
          <p:cNvPr id="4" name="Slayt Numarası Yer Tutucusu 3"/>
          <p:cNvSpPr>
            <a:spLocks noGrp="1"/>
          </p:cNvSpPr>
          <p:nvPr>
            <p:ph type="sldNum" sz="quarter" idx="10"/>
          </p:nvPr>
        </p:nvSpPr>
        <p:spPr/>
        <p:txBody>
          <a:bodyPr/>
          <a:lstStyle/>
          <a:p>
            <a:fld id="{0BBC75D9-9C5D-4D10-B0C0-A9F8D335FC15}" type="slidenum">
              <a:rPr lang="tr-TR" smtClean="0"/>
              <a:pPr/>
              <a:t>22</a:t>
            </a:fld>
            <a:endParaRPr lang="tr-TR"/>
          </a:p>
        </p:txBody>
      </p:sp>
    </p:spTree>
    <p:extLst>
      <p:ext uri="{BB962C8B-B14F-4D97-AF65-F5344CB8AC3E}">
        <p14:creationId xmlns:p14="http://schemas.microsoft.com/office/powerpoint/2010/main" val="27653087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BBC75D9-9C5D-4D10-B0C0-A9F8D335FC15}" type="slidenum">
              <a:rPr lang="tr-TR" smtClean="0"/>
              <a:pPr/>
              <a:t>23</a:t>
            </a:fld>
            <a:endParaRPr lang="tr-TR"/>
          </a:p>
        </p:txBody>
      </p:sp>
    </p:spTree>
    <p:extLst>
      <p:ext uri="{BB962C8B-B14F-4D97-AF65-F5344CB8AC3E}">
        <p14:creationId xmlns:p14="http://schemas.microsoft.com/office/powerpoint/2010/main" val="2765308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Tampın</a:t>
            </a:r>
            <a:r>
              <a:rPr lang="tr-TR" dirty="0" smtClean="0"/>
              <a:t> kapsamlı olması hedeflenmiştir….yani hazırlık, müdahale ve ön iyileştirme çalışmaları içerir…..her durumu kapsayan</a:t>
            </a:r>
            <a:r>
              <a:rPr lang="tr-TR" baseline="0" dirty="0" smtClean="0"/>
              <a:t> plan, tüm kapasitenin anında harekete geçilebilmesi gayesi gütmüştür…….Plan hazırlanırken karşılaşılabilecek, dikkate alınması gereken varsayımlar düşünülmüştür…….Yeni TAMP hazırlanırken, sadece kurumlardan görüş alınmayıp il </a:t>
            </a:r>
            <a:r>
              <a:rPr lang="tr-TR" baseline="0" dirty="0" err="1" smtClean="0"/>
              <a:t>afadların</a:t>
            </a:r>
            <a:r>
              <a:rPr lang="tr-TR" baseline="0" dirty="0" smtClean="0"/>
              <a:t> ve bakanlık taşra teşkilatlarının eski </a:t>
            </a:r>
            <a:r>
              <a:rPr lang="tr-TR" baseline="0" dirty="0" err="1" smtClean="0"/>
              <a:t>Tampı</a:t>
            </a:r>
            <a:r>
              <a:rPr lang="tr-TR" baseline="0" dirty="0" smtClean="0"/>
              <a:t> uygularken sahada karşılaştıkları zorluklar toplantılar ile öğrenilmiş ve bu yönde revizeler yapılmıştır.</a:t>
            </a:r>
            <a:endParaRPr lang="tr-TR" dirty="0"/>
          </a:p>
        </p:txBody>
      </p:sp>
      <p:sp>
        <p:nvSpPr>
          <p:cNvPr id="4" name="Slayt Numarası Yer Tutucusu 3"/>
          <p:cNvSpPr>
            <a:spLocks noGrp="1"/>
          </p:cNvSpPr>
          <p:nvPr>
            <p:ph type="sldNum" sz="quarter" idx="10"/>
          </p:nvPr>
        </p:nvSpPr>
        <p:spPr/>
        <p:txBody>
          <a:bodyPr/>
          <a:lstStyle/>
          <a:p>
            <a:fld id="{0BBC75D9-9C5D-4D10-B0C0-A9F8D335FC15}" type="slidenum">
              <a:rPr lang="tr-TR" smtClean="0"/>
              <a:pPr/>
              <a:t>3</a:t>
            </a:fld>
            <a:endParaRPr lang="tr-TR"/>
          </a:p>
        </p:txBody>
      </p:sp>
    </p:spTree>
    <p:extLst>
      <p:ext uri="{BB962C8B-B14F-4D97-AF65-F5344CB8AC3E}">
        <p14:creationId xmlns:p14="http://schemas.microsoft.com/office/powerpoint/2010/main" val="33830036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buFont typeface="Wingdings" panose="05000000000000000000" pitchFamily="2" charset="2"/>
              <a:buNone/>
            </a:pPr>
            <a:r>
              <a:rPr lang="tr-TR" dirty="0" err="1" smtClean="0"/>
              <a:t>Tampın</a:t>
            </a:r>
            <a:r>
              <a:rPr lang="tr-TR" dirty="0" smtClean="0"/>
              <a:t> amacı, görevlerin tanımlanması ve görevlerin paylaşılmasıdır. </a:t>
            </a:r>
            <a:r>
              <a:rPr lang="tr-TR" sz="1200" dirty="0" smtClean="0"/>
              <a:t>Açıkta kalan görevleri belirlemek için…….Yetkileri tanımlamak için……İşbirliği arttırmak için (Sosyal ağ)……..Role </a:t>
            </a:r>
            <a:r>
              <a:rPr lang="tr-TR" sz="1200" dirty="0" err="1" smtClean="0"/>
              <a:t>play</a:t>
            </a:r>
            <a:r>
              <a:rPr lang="tr-TR" sz="1200" dirty="0" smtClean="0"/>
              <a:t> ile refleks yaratmak için…….Mevcut kaynakları tespit etmek için……İhtiyaçları belirlemek için……Kapasite geliştirmek için…..İş akışları ile süreçleri netleştirmek için</a:t>
            </a:r>
          </a:p>
          <a:p>
            <a:endParaRPr lang="tr-TR" dirty="0"/>
          </a:p>
        </p:txBody>
      </p:sp>
      <p:sp>
        <p:nvSpPr>
          <p:cNvPr id="4" name="Slayt Numarası Yer Tutucusu 3"/>
          <p:cNvSpPr>
            <a:spLocks noGrp="1"/>
          </p:cNvSpPr>
          <p:nvPr>
            <p:ph type="sldNum" sz="quarter" idx="10"/>
          </p:nvPr>
        </p:nvSpPr>
        <p:spPr/>
        <p:txBody>
          <a:bodyPr/>
          <a:lstStyle/>
          <a:p>
            <a:fld id="{0BBC75D9-9C5D-4D10-B0C0-A9F8D335FC15}" type="slidenum">
              <a:rPr lang="tr-TR" smtClean="0"/>
              <a:pPr/>
              <a:t>4</a:t>
            </a:fld>
            <a:endParaRPr lang="tr-TR"/>
          </a:p>
        </p:txBody>
      </p:sp>
    </p:spTree>
    <p:extLst>
      <p:ext uri="{BB962C8B-B14F-4D97-AF65-F5344CB8AC3E}">
        <p14:creationId xmlns:p14="http://schemas.microsoft.com/office/powerpoint/2010/main" val="33830036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tr-TR" dirty="0" smtClean="0"/>
              <a:t>Kullanıcıları</a:t>
            </a:r>
            <a:r>
              <a:rPr lang="tr-TR" baseline="0" dirty="0" smtClean="0"/>
              <a:t> ; </a:t>
            </a:r>
            <a:r>
              <a:rPr lang="tr-TR" dirty="0" smtClean="0"/>
              <a:t>Vali, Vali Yardımcıları, Kaymakamlar…….Koordinatör</a:t>
            </a:r>
            <a:r>
              <a:rPr lang="tr-TR" baseline="0" dirty="0" smtClean="0"/>
              <a:t> olan </a:t>
            </a:r>
            <a:r>
              <a:rPr lang="tr-TR" baseline="0" dirty="0" err="1" smtClean="0"/>
              <a:t>AFAD’ın</a:t>
            </a:r>
            <a:r>
              <a:rPr lang="tr-TR" baseline="0" dirty="0" smtClean="0"/>
              <a:t> üzerinde çalışma grupları var (7 tane mesela Afet Arama ve Kurtarma Grubu, Afet Barınma Grubu gibi),  Bakanlıkların bir kısmı ana çözüm ortağı görevleri var……ilaveten </a:t>
            </a:r>
            <a:r>
              <a:rPr lang="tr-TR" baseline="0" dirty="0" err="1" smtClean="0"/>
              <a:t>Kızılayın</a:t>
            </a:r>
            <a:r>
              <a:rPr lang="tr-TR" baseline="0" dirty="0" smtClean="0"/>
              <a:t> var……Destek çözüm ortakları da </a:t>
            </a:r>
            <a:r>
              <a:rPr lang="tr-TR" altLang="tr-TR" dirty="0" smtClean="0"/>
              <a:t>Diğer Bakanlıklar, Belediyeler, Özel Şirketler, STK ve Gönüllüler</a:t>
            </a:r>
          </a:p>
          <a:p>
            <a:endParaRPr lang="tr-TR" dirty="0"/>
          </a:p>
        </p:txBody>
      </p:sp>
      <p:sp>
        <p:nvSpPr>
          <p:cNvPr id="4" name="Slayt Numarası Yer Tutucusu 3"/>
          <p:cNvSpPr>
            <a:spLocks noGrp="1"/>
          </p:cNvSpPr>
          <p:nvPr>
            <p:ph type="sldNum" sz="quarter" idx="10"/>
          </p:nvPr>
        </p:nvSpPr>
        <p:spPr/>
        <p:txBody>
          <a:bodyPr/>
          <a:lstStyle/>
          <a:p>
            <a:fld id="{0BBC75D9-9C5D-4D10-B0C0-A9F8D335FC15}" type="slidenum">
              <a:rPr lang="tr-TR" smtClean="0"/>
              <a:pPr/>
              <a:t>5</a:t>
            </a:fld>
            <a:endParaRPr lang="tr-TR"/>
          </a:p>
        </p:txBody>
      </p:sp>
    </p:spTree>
    <p:extLst>
      <p:ext uri="{BB962C8B-B14F-4D97-AF65-F5344CB8AC3E}">
        <p14:creationId xmlns:p14="http://schemas.microsoft.com/office/powerpoint/2010/main" val="1568118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latin typeface="+mn-lt"/>
                <a:ea typeface="+mn-ea"/>
                <a:cs typeface="+mn-cs"/>
              </a:rPr>
              <a:t>YAPILAN DEĞİŞİKLİKLER</a:t>
            </a:r>
          </a:p>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latin typeface="+mn-lt"/>
                <a:ea typeface="+mn-ea"/>
                <a:cs typeface="+mn-cs"/>
              </a:rPr>
              <a:t>Hizmet Grubu kavramı Afet Grubu olarak değiştirilmiştir,  Afet İletişim Grubu oluşturulmuştur,</a:t>
            </a:r>
            <a:r>
              <a:rPr lang="tr-TR" sz="1200" kern="1200" baseline="0" dirty="0" smtClean="0">
                <a:solidFill>
                  <a:schemeClr val="tx1"/>
                </a:solidFill>
                <a:latin typeface="+mn-lt"/>
                <a:ea typeface="+mn-ea"/>
                <a:cs typeface="+mn-cs"/>
              </a:rPr>
              <a:t> </a:t>
            </a:r>
            <a:r>
              <a:rPr lang="tr-TR" sz="1200" kern="1200" dirty="0" smtClean="0">
                <a:solidFill>
                  <a:schemeClr val="tx1"/>
                </a:solidFill>
                <a:latin typeface="+mn-lt"/>
                <a:ea typeface="+mn-ea"/>
                <a:cs typeface="+mn-cs"/>
              </a:rPr>
              <a:t>Kaynak Yönetimi grubu, </a:t>
            </a:r>
            <a:r>
              <a:rPr lang="tr-TR" sz="1200" kern="1200" dirty="0" err="1" smtClean="0">
                <a:solidFill>
                  <a:schemeClr val="tx1"/>
                </a:solidFill>
                <a:latin typeface="+mn-lt"/>
                <a:ea typeface="+mn-ea"/>
                <a:cs typeface="+mn-cs"/>
              </a:rPr>
              <a:t>Satınalma</a:t>
            </a:r>
            <a:r>
              <a:rPr lang="tr-TR" sz="1200" kern="1200" dirty="0" smtClean="0">
                <a:solidFill>
                  <a:schemeClr val="tx1"/>
                </a:solidFill>
                <a:latin typeface="+mn-lt"/>
                <a:ea typeface="+mn-ea"/>
                <a:cs typeface="+mn-cs"/>
              </a:rPr>
              <a:t> ve Kiralama grubu ile Muhasebe, Bütçe ve Mali Raporlama çalışma grupları birleştirilerek Afet Finans ve Kaynak Yönetimi Grubu oluşturulmuştur,</a:t>
            </a:r>
            <a:r>
              <a:rPr lang="tr-TR" sz="1200" kern="1200" baseline="0" dirty="0" smtClean="0">
                <a:solidFill>
                  <a:schemeClr val="tx1"/>
                </a:solidFill>
                <a:latin typeface="+mn-lt"/>
                <a:ea typeface="+mn-ea"/>
                <a:cs typeface="+mn-cs"/>
              </a:rPr>
              <a:t> </a:t>
            </a:r>
            <a:r>
              <a:rPr lang="tr-TR" sz="1200" kern="1200" dirty="0" smtClean="0">
                <a:solidFill>
                  <a:schemeClr val="tx1"/>
                </a:solidFill>
                <a:latin typeface="+mn-lt"/>
                <a:ea typeface="+mn-ea"/>
                <a:cs typeface="+mn-cs"/>
              </a:rPr>
              <a:t>Arama Kurtarma ve KBRN grupları birleştirilerek Afet Arama Kurtarma Grubu oluşturulmuştur,</a:t>
            </a:r>
            <a:r>
              <a:rPr lang="tr-TR" sz="1200" kern="1200" baseline="0" dirty="0" smtClean="0">
                <a:solidFill>
                  <a:schemeClr val="tx1"/>
                </a:solidFill>
                <a:latin typeface="+mn-lt"/>
                <a:ea typeface="+mn-ea"/>
                <a:cs typeface="+mn-cs"/>
              </a:rPr>
              <a:t> </a:t>
            </a:r>
            <a:r>
              <a:rPr lang="tr-TR" sz="1200" kern="1200" dirty="0" smtClean="0">
                <a:solidFill>
                  <a:schemeClr val="tx1"/>
                </a:solidFill>
                <a:latin typeface="+mn-lt"/>
                <a:ea typeface="+mn-ea"/>
                <a:cs typeface="+mn-cs"/>
              </a:rPr>
              <a:t>Çalışma Grupları Lojistiği çalışma grubu görevleri Afet Beslenme Grubu ile Afet Barınma Grubuna verilmiştir,</a:t>
            </a:r>
            <a:r>
              <a:rPr lang="tr-TR" sz="1200" kern="1200" baseline="0" dirty="0" smtClean="0">
                <a:solidFill>
                  <a:schemeClr val="tx1"/>
                </a:solidFill>
                <a:latin typeface="+mn-lt"/>
                <a:ea typeface="+mn-ea"/>
                <a:cs typeface="+mn-cs"/>
              </a:rPr>
              <a:t> </a:t>
            </a:r>
            <a:r>
              <a:rPr lang="tr-TR" sz="1200" kern="1200" dirty="0" smtClean="0">
                <a:solidFill>
                  <a:schemeClr val="tx1"/>
                </a:solidFill>
                <a:latin typeface="+mn-lt"/>
                <a:ea typeface="+mn-ea"/>
                <a:cs typeface="+mn-cs"/>
              </a:rPr>
              <a:t>Afet ve Acil Durum Yüksek Kurulu ile Afet ve Acil Durum Koordinasyon Kurulu Afet ve Acil Durum Kurulu olarak değiştirilmiştir,</a:t>
            </a:r>
            <a:r>
              <a:rPr lang="tr-TR" sz="1200" kern="1200" baseline="0" dirty="0" smtClean="0">
                <a:solidFill>
                  <a:schemeClr val="tx1"/>
                </a:solidFill>
                <a:latin typeface="+mn-lt"/>
                <a:ea typeface="+mn-ea"/>
                <a:cs typeface="+mn-cs"/>
              </a:rPr>
              <a:t> </a:t>
            </a:r>
            <a:r>
              <a:rPr lang="tr-TR" sz="1200" kern="1200" dirty="0" smtClean="0">
                <a:solidFill>
                  <a:schemeClr val="tx1"/>
                </a:solidFill>
                <a:latin typeface="+mn-lt"/>
                <a:ea typeface="+mn-ea"/>
                <a:cs typeface="+mn-cs"/>
              </a:rPr>
              <a:t>Başkanlık Afet ve Acil Durum Yönetim Merkezinin adı Başkanlık AFAD Merkezi olarak değiştirilmiştir, İl Afet ve Acil Durum Yönetim Merkezinin adı İl AFAD Merkezi olarak değiştirilmiştir, Bakanlıklarda bulunan Afet Acil Durum Yönetim Merkezlerinin adı Bakanlık Afet Yönetim Merkezi olarak değiştirilmiştir, </a:t>
            </a: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tx1"/>
              </a:solidFill>
              <a:latin typeface="+mn-lt"/>
              <a:ea typeface="+mn-ea"/>
              <a:cs typeface="+mn-cs"/>
            </a:endParaRPr>
          </a:p>
          <a:p>
            <a:endParaRPr lang="tr-TR" dirty="0"/>
          </a:p>
        </p:txBody>
      </p:sp>
      <p:sp>
        <p:nvSpPr>
          <p:cNvPr id="4" name="Slayt Numarası Yer Tutucusu 3"/>
          <p:cNvSpPr>
            <a:spLocks noGrp="1"/>
          </p:cNvSpPr>
          <p:nvPr>
            <p:ph type="sldNum" sz="quarter" idx="10"/>
          </p:nvPr>
        </p:nvSpPr>
        <p:spPr/>
        <p:txBody>
          <a:bodyPr/>
          <a:lstStyle/>
          <a:p>
            <a:fld id="{0BBC75D9-9C5D-4D10-B0C0-A9F8D335FC15}" type="slidenum">
              <a:rPr lang="tr-TR" smtClean="0"/>
              <a:pPr/>
              <a:t>6</a:t>
            </a:fld>
            <a:endParaRPr lang="tr-TR"/>
          </a:p>
        </p:txBody>
      </p:sp>
    </p:spTree>
    <p:extLst>
      <p:ext uri="{BB962C8B-B14F-4D97-AF65-F5344CB8AC3E}">
        <p14:creationId xmlns:p14="http://schemas.microsoft.com/office/powerpoint/2010/main" val="3337955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BBC75D9-9C5D-4D10-B0C0-A9F8D335FC15}" type="slidenum">
              <a:rPr lang="tr-TR" smtClean="0"/>
              <a:pPr/>
              <a:t>7</a:t>
            </a:fld>
            <a:endParaRPr lang="tr-TR"/>
          </a:p>
        </p:txBody>
      </p:sp>
    </p:spTree>
    <p:extLst>
      <p:ext uri="{BB962C8B-B14F-4D97-AF65-F5344CB8AC3E}">
        <p14:creationId xmlns:p14="http://schemas.microsoft.com/office/powerpoint/2010/main" val="3682928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6350" indent="451485" algn="just">
              <a:lnSpc>
                <a:spcPct val="150000"/>
              </a:lnSpc>
              <a:spcBef>
                <a:spcPts val="1200"/>
              </a:spcBef>
              <a:spcAft>
                <a:spcPts val="550"/>
              </a:spcAft>
            </a:pPr>
            <a:r>
              <a:rPr lang="tr-TR" sz="1200" dirty="0" smtClean="0">
                <a:solidFill>
                  <a:srgbClr val="000000"/>
                </a:solidFill>
                <a:latin typeface="Times New Roman" panose="02020603050405020304" pitchFamily="18" charset="0"/>
                <a:ea typeface="Times New Roman" panose="02020603050405020304" pitchFamily="18" charset="0"/>
              </a:rPr>
              <a:t>Afet ve acil durum hizmetlerinin koordinasyonundan, afet ve acil durumlara yönelik eğitim politikalarının oluşturulmasından ve bu konularda mevzuat düzenlemeleri yapılmasından AFAD sorumludur. </a:t>
            </a:r>
          </a:p>
          <a:p>
            <a:pPr marL="6350" indent="451485" algn="just">
              <a:lnSpc>
                <a:spcPct val="150000"/>
              </a:lnSpc>
              <a:spcBef>
                <a:spcPts val="1200"/>
              </a:spcBef>
              <a:spcAft>
                <a:spcPts val="550"/>
              </a:spcAft>
            </a:pPr>
            <a:r>
              <a:rPr lang="tr-TR" sz="1200" dirty="0" smtClean="0">
                <a:solidFill>
                  <a:srgbClr val="000000"/>
                </a:solidFill>
                <a:latin typeface="Times New Roman" panose="02020603050405020304" pitchFamily="18" charset="0"/>
                <a:ea typeface="Times New Roman" panose="02020603050405020304" pitchFamily="18" charset="0"/>
              </a:rPr>
              <a:t>Ulusal düzey çalışma grubu planlarının hazırlanması ve uygulanmasından çalışma grubundan sorumlu ana çözüm ortağı olan bakanlık, kurum ve kuruluşlar asli sorumlu olmakla birlikte, çalışma grubu planlarında görevlendirilen destek çözüm ortağı bakanlık, kurum ve kuruluşlar, özel sektör, </a:t>
            </a:r>
            <a:r>
              <a:rPr lang="tr-TR" sz="1200" dirty="0" err="1" smtClean="0">
                <a:solidFill>
                  <a:srgbClr val="000000"/>
                </a:solidFill>
                <a:latin typeface="Times New Roman" panose="02020603050405020304" pitchFamily="18" charset="0"/>
                <a:ea typeface="Times New Roman" panose="02020603050405020304" pitchFamily="18" charset="0"/>
              </a:rPr>
              <a:t>STK’lar</a:t>
            </a:r>
            <a:r>
              <a:rPr lang="tr-TR" sz="1200" dirty="0" smtClean="0">
                <a:solidFill>
                  <a:srgbClr val="000000"/>
                </a:solidFill>
                <a:latin typeface="Times New Roman" panose="02020603050405020304" pitchFamily="18" charset="0"/>
                <a:ea typeface="Times New Roman" panose="02020603050405020304" pitchFamily="18" charset="0"/>
              </a:rPr>
              <a:t> ve gerçek kişiler de ayrı ayrı sorumludur. </a:t>
            </a:r>
          </a:p>
          <a:p>
            <a:pPr marL="6350" indent="451485" algn="just">
              <a:lnSpc>
                <a:spcPct val="150000"/>
              </a:lnSpc>
              <a:spcBef>
                <a:spcPts val="1200"/>
              </a:spcBef>
              <a:spcAft>
                <a:spcPts val="550"/>
              </a:spcAft>
            </a:pPr>
            <a:r>
              <a:rPr lang="tr-TR" sz="1200" dirty="0" smtClean="0">
                <a:solidFill>
                  <a:srgbClr val="000000"/>
                </a:solidFill>
                <a:latin typeface="Times New Roman" panose="02020603050405020304" pitchFamily="18" charset="0"/>
                <a:ea typeface="Times New Roman" panose="02020603050405020304" pitchFamily="18" charset="0"/>
              </a:rPr>
              <a:t>Bakanlık, kurum ve kuruluşlarda planların hazırlanması ve uygulanmasından; en üst yöneticiler, il afet müdahale planlarının hazırlanması ve uygulanmasından; valiler, özel kuruluşlarda ise işveren veya yetkili temsil organları sorumludur. </a:t>
            </a:r>
            <a:endParaRPr lang="tr-TR" sz="1200" dirty="0" smtClean="0">
              <a:solidFill>
                <a:srgbClr val="000000"/>
              </a:solidFill>
              <a:effectLst/>
              <a:latin typeface="Times New Roman" panose="02020603050405020304" pitchFamily="18" charset="0"/>
              <a:ea typeface="Times New Roman" panose="02020603050405020304" pitchFamily="18" charset="0"/>
            </a:endParaRPr>
          </a:p>
          <a:p>
            <a:endParaRPr lang="tr-TR" dirty="0"/>
          </a:p>
        </p:txBody>
      </p:sp>
      <p:sp>
        <p:nvSpPr>
          <p:cNvPr id="4" name="Slayt Numarası Yer Tutucusu 3"/>
          <p:cNvSpPr>
            <a:spLocks noGrp="1"/>
          </p:cNvSpPr>
          <p:nvPr>
            <p:ph type="sldNum" sz="quarter" idx="10"/>
          </p:nvPr>
        </p:nvSpPr>
        <p:spPr/>
        <p:txBody>
          <a:bodyPr/>
          <a:lstStyle/>
          <a:p>
            <a:fld id="{0BBC75D9-9C5D-4D10-B0C0-A9F8D335FC15}" type="slidenum">
              <a:rPr lang="tr-TR" smtClean="0"/>
              <a:pPr/>
              <a:t>8</a:t>
            </a:fld>
            <a:endParaRPr lang="tr-TR"/>
          </a:p>
        </p:txBody>
      </p:sp>
    </p:spTree>
    <p:extLst>
      <p:ext uri="{BB962C8B-B14F-4D97-AF65-F5344CB8AC3E}">
        <p14:creationId xmlns:p14="http://schemas.microsoft.com/office/powerpoint/2010/main" val="16608487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BBC75D9-9C5D-4D10-B0C0-A9F8D335FC15}" type="slidenum">
              <a:rPr lang="tr-TR" smtClean="0"/>
              <a:pPr/>
              <a:t>9</a:t>
            </a:fld>
            <a:endParaRPr lang="tr-TR"/>
          </a:p>
        </p:txBody>
      </p:sp>
    </p:spTree>
    <p:extLst>
      <p:ext uri="{BB962C8B-B14F-4D97-AF65-F5344CB8AC3E}">
        <p14:creationId xmlns:p14="http://schemas.microsoft.com/office/powerpoint/2010/main" val="5779582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2BABCFC-C6D1-42C4-932C-BBD2F81F9130}" type="datetimeFigureOut">
              <a:rPr lang="tr-TR" smtClean="0"/>
              <a:pPr/>
              <a:t>16.08.2023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530F6B5-F46F-4364-AB70-7049757A9F14}" type="slidenum">
              <a:rPr lang="tr-TR" smtClean="0"/>
              <a:pPr/>
              <a:t>‹#›</a:t>
            </a:fld>
            <a:endParaRPr lang="tr-TR"/>
          </a:p>
        </p:txBody>
      </p:sp>
    </p:spTree>
    <p:extLst>
      <p:ext uri="{BB962C8B-B14F-4D97-AF65-F5344CB8AC3E}">
        <p14:creationId xmlns:p14="http://schemas.microsoft.com/office/powerpoint/2010/main" val="3940959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2BABCFC-C6D1-42C4-932C-BBD2F81F9130}" type="datetimeFigureOut">
              <a:rPr lang="tr-TR" smtClean="0"/>
              <a:pPr/>
              <a:t>16.08.2023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530F6B5-F46F-4364-AB70-7049757A9F14}" type="slidenum">
              <a:rPr lang="tr-TR" smtClean="0"/>
              <a:pPr/>
              <a:t>‹#›</a:t>
            </a:fld>
            <a:endParaRPr lang="tr-TR"/>
          </a:p>
        </p:txBody>
      </p:sp>
    </p:spTree>
    <p:extLst>
      <p:ext uri="{BB962C8B-B14F-4D97-AF65-F5344CB8AC3E}">
        <p14:creationId xmlns:p14="http://schemas.microsoft.com/office/powerpoint/2010/main" val="213976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2BABCFC-C6D1-42C4-932C-BBD2F81F9130}" type="datetimeFigureOut">
              <a:rPr lang="tr-TR" smtClean="0"/>
              <a:pPr/>
              <a:t>16.08.2023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530F6B5-F46F-4364-AB70-7049757A9F14}" type="slidenum">
              <a:rPr lang="tr-TR" smtClean="0"/>
              <a:pPr/>
              <a:t>‹#›</a:t>
            </a:fld>
            <a:endParaRPr lang="tr-TR"/>
          </a:p>
        </p:txBody>
      </p:sp>
    </p:spTree>
    <p:extLst>
      <p:ext uri="{BB962C8B-B14F-4D97-AF65-F5344CB8AC3E}">
        <p14:creationId xmlns:p14="http://schemas.microsoft.com/office/powerpoint/2010/main" val="3123866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2BABCFC-C6D1-42C4-932C-BBD2F81F9130}" type="datetimeFigureOut">
              <a:rPr lang="tr-TR" smtClean="0"/>
              <a:pPr/>
              <a:t>16.08.2023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530F6B5-F46F-4364-AB70-7049757A9F14}" type="slidenum">
              <a:rPr lang="tr-TR" smtClean="0"/>
              <a:pPr/>
              <a:t>‹#›</a:t>
            </a:fld>
            <a:endParaRPr lang="tr-TR"/>
          </a:p>
        </p:txBody>
      </p:sp>
    </p:spTree>
    <p:extLst>
      <p:ext uri="{BB962C8B-B14F-4D97-AF65-F5344CB8AC3E}">
        <p14:creationId xmlns:p14="http://schemas.microsoft.com/office/powerpoint/2010/main" val="3861631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2BABCFC-C6D1-42C4-932C-BBD2F81F9130}" type="datetimeFigureOut">
              <a:rPr lang="tr-TR" smtClean="0"/>
              <a:pPr/>
              <a:t>16.08.2023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530F6B5-F46F-4364-AB70-7049757A9F14}" type="slidenum">
              <a:rPr lang="tr-TR" smtClean="0"/>
              <a:pPr/>
              <a:t>‹#›</a:t>
            </a:fld>
            <a:endParaRPr lang="tr-TR"/>
          </a:p>
        </p:txBody>
      </p:sp>
    </p:spTree>
    <p:extLst>
      <p:ext uri="{BB962C8B-B14F-4D97-AF65-F5344CB8AC3E}">
        <p14:creationId xmlns:p14="http://schemas.microsoft.com/office/powerpoint/2010/main" val="2169134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2BABCFC-C6D1-42C4-932C-BBD2F81F9130}" type="datetimeFigureOut">
              <a:rPr lang="tr-TR" smtClean="0"/>
              <a:pPr/>
              <a:t>16.08.2023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530F6B5-F46F-4364-AB70-7049757A9F14}" type="slidenum">
              <a:rPr lang="tr-TR" smtClean="0"/>
              <a:pPr/>
              <a:t>‹#›</a:t>
            </a:fld>
            <a:endParaRPr lang="tr-TR"/>
          </a:p>
        </p:txBody>
      </p:sp>
    </p:spTree>
    <p:extLst>
      <p:ext uri="{BB962C8B-B14F-4D97-AF65-F5344CB8AC3E}">
        <p14:creationId xmlns:p14="http://schemas.microsoft.com/office/powerpoint/2010/main" val="3557256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2BABCFC-C6D1-42C4-932C-BBD2F81F9130}" type="datetimeFigureOut">
              <a:rPr lang="tr-TR" smtClean="0"/>
              <a:pPr/>
              <a:t>16.08.2023</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530F6B5-F46F-4364-AB70-7049757A9F14}" type="slidenum">
              <a:rPr lang="tr-TR" smtClean="0"/>
              <a:pPr/>
              <a:t>‹#›</a:t>
            </a:fld>
            <a:endParaRPr lang="tr-TR"/>
          </a:p>
        </p:txBody>
      </p:sp>
    </p:spTree>
    <p:extLst>
      <p:ext uri="{BB962C8B-B14F-4D97-AF65-F5344CB8AC3E}">
        <p14:creationId xmlns:p14="http://schemas.microsoft.com/office/powerpoint/2010/main" val="671879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2BABCFC-C6D1-42C4-932C-BBD2F81F9130}" type="datetimeFigureOut">
              <a:rPr lang="tr-TR" smtClean="0"/>
              <a:pPr/>
              <a:t>16.08.2023</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530F6B5-F46F-4364-AB70-7049757A9F14}" type="slidenum">
              <a:rPr lang="tr-TR" smtClean="0"/>
              <a:pPr/>
              <a:t>‹#›</a:t>
            </a:fld>
            <a:endParaRPr lang="tr-TR"/>
          </a:p>
        </p:txBody>
      </p:sp>
    </p:spTree>
    <p:extLst>
      <p:ext uri="{BB962C8B-B14F-4D97-AF65-F5344CB8AC3E}">
        <p14:creationId xmlns:p14="http://schemas.microsoft.com/office/powerpoint/2010/main" val="2269487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2BABCFC-C6D1-42C4-932C-BBD2F81F9130}" type="datetimeFigureOut">
              <a:rPr lang="tr-TR" smtClean="0"/>
              <a:pPr/>
              <a:t>16.08.2023</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530F6B5-F46F-4364-AB70-7049757A9F14}" type="slidenum">
              <a:rPr lang="tr-TR" smtClean="0"/>
              <a:pPr/>
              <a:t>‹#›</a:t>
            </a:fld>
            <a:endParaRPr lang="tr-TR"/>
          </a:p>
        </p:txBody>
      </p:sp>
    </p:spTree>
    <p:extLst>
      <p:ext uri="{BB962C8B-B14F-4D97-AF65-F5344CB8AC3E}">
        <p14:creationId xmlns:p14="http://schemas.microsoft.com/office/powerpoint/2010/main" val="607498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2BABCFC-C6D1-42C4-932C-BBD2F81F9130}" type="datetimeFigureOut">
              <a:rPr lang="tr-TR" smtClean="0"/>
              <a:pPr/>
              <a:t>16.08.2023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530F6B5-F46F-4364-AB70-7049757A9F14}" type="slidenum">
              <a:rPr lang="tr-TR" smtClean="0"/>
              <a:pPr/>
              <a:t>‹#›</a:t>
            </a:fld>
            <a:endParaRPr lang="tr-TR"/>
          </a:p>
        </p:txBody>
      </p:sp>
    </p:spTree>
    <p:extLst>
      <p:ext uri="{BB962C8B-B14F-4D97-AF65-F5344CB8AC3E}">
        <p14:creationId xmlns:p14="http://schemas.microsoft.com/office/powerpoint/2010/main" val="2450096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2BABCFC-C6D1-42C4-932C-BBD2F81F9130}" type="datetimeFigureOut">
              <a:rPr lang="tr-TR" smtClean="0"/>
              <a:pPr/>
              <a:t>16.08.2023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530F6B5-F46F-4364-AB70-7049757A9F14}" type="slidenum">
              <a:rPr lang="tr-TR" smtClean="0"/>
              <a:pPr/>
              <a:t>‹#›</a:t>
            </a:fld>
            <a:endParaRPr lang="tr-TR"/>
          </a:p>
        </p:txBody>
      </p:sp>
    </p:spTree>
    <p:extLst>
      <p:ext uri="{BB962C8B-B14F-4D97-AF65-F5344CB8AC3E}">
        <p14:creationId xmlns:p14="http://schemas.microsoft.com/office/powerpoint/2010/main" val="2184495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BABCFC-C6D1-42C4-932C-BBD2F81F9130}" type="datetimeFigureOut">
              <a:rPr lang="tr-TR" smtClean="0"/>
              <a:pPr/>
              <a:t>16.08.2023</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30F6B5-F46F-4364-AB70-7049757A9F14}" type="slidenum">
              <a:rPr lang="tr-TR" smtClean="0"/>
              <a:pPr/>
              <a:t>‹#›</a:t>
            </a:fld>
            <a:endParaRPr lang="tr-TR"/>
          </a:p>
        </p:txBody>
      </p:sp>
    </p:spTree>
    <p:extLst>
      <p:ext uri="{BB962C8B-B14F-4D97-AF65-F5344CB8AC3E}">
        <p14:creationId xmlns:p14="http://schemas.microsoft.com/office/powerpoint/2010/main" val="21560116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ikdörtgen 9"/>
          <p:cNvSpPr/>
          <p:nvPr/>
        </p:nvSpPr>
        <p:spPr>
          <a:xfrm>
            <a:off x="3008432" y="3605308"/>
            <a:ext cx="5580310" cy="2123658"/>
          </a:xfrm>
          <a:prstGeom prst="rect">
            <a:avLst/>
          </a:prstGeom>
        </p:spPr>
        <p:txBody>
          <a:bodyPr wrap="none">
            <a:spAutoFit/>
          </a:bodyPr>
          <a:lstStyle/>
          <a:p>
            <a:r>
              <a:rPr lang="tr-TR" sz="2800" b="1" dirty="0">
                <a:solidFill>
                  <a:srgbClr val="0052A3"/>
                </a:solidFill>
              </a:rPr>
              <a:t>Türkiye Afet Müdahale Planı (TAMP</a:t>
            </a:r>
            <a:r>
              <a:rPr lang="tr-TR" sz="2800" b="1" dirty="0" smtClean="0">
                <a:solidFill>
                  <a:srgbClr val="0052A3"/>
                </a:solidFill>
              </a:rPr>
              <a:t>)</a:t>
            </a:r>
          </a:p>
          <a:p>
            <a:endParaRPr lang="tr-TR" sz="2800" b="1" dirty="0" smtClean="0">
              <a:solidFill>
                <a:srgbClr val="0052A3"/>
              </a:solidFill>
            </a:endParaRPr>
          </a:p>
          <a:p>
            <a:endParaRPr lang="tr-TR" sz="2800" b="1" dirty="0" smtClean="0">
              <a:solidFill>
                <a:srgbClr val="0052A3"/>
              </a:solidFill>
            </a:endParaRPr>
          </a:p>
          <a:p>
            <a:endParaRPr lang="tr-TR" sz="2800" b="1" dirty="0" smtClean="0">
              <a:solidFill>
                <a:srgbClr val="0052A3"/>
              </a:solidFill>
            </a:endParaRPr>
          </a:p>
          <a:p>
            <a:r>
              <a:rPr lang="tr-TR" sz="2000" b="1" dirty="0" smtClean="0">
                <a:solidFill>
                  <a:srgbClr val="0052A3"/>
                </a:solidFill>
              </a:rPr>
              <a:t>	         </a:t>
            </a:r>
            <a:endParaRPr lang="tr-TR" sz="1400" b="1" dirty="0">
              <a:solidFill>
                <a:srgbClr val="0052A3"/>
              </a:solidFill>
            </a:endParaRPr>
          </a:p>
        </p:txBody>
      </p:sp>
      <p:grpSp>
        <p:nvGrpSpPr>
          <p:cNvPr id="32" name="Grup 31"/>
          <p:cNvGrpSpPr/>
          <p:nvPr/>
        </p:nvGrpSpPr>
        <p:grpSpPr>
          <a:xfrm>
            <a:off x="0" y="6262256"/>
            <a:ext cx="11459344" cy="595744"/>
            <a:chOff x="0" y="6262255"/>
            <a:chExt cx="11459344" cy="595744"/>
          </a:xfrm>
        </p:grpSpPr>
        <p:sp>
          <p:nvSpPr>
            <p:cNvPr id="33" name="Dikdörtgen 32"/>
            <p:cNvSpPr/>
            <p:nvPr/>
          </p:nvSpPr>
          <p:spPr>
            <a:xfrm>
              <a:off x="0" y="6262255"/>
              <a:ext cx="10043886" cy="595744"/>
            </a:xfrm>
            <a:prstGeom prst="rect">
              <a:avLst/>
            </a:prstGeom>
            <a:solidFill>
              <a:srgbClr val="002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b="1" dirty="0">
                  <a:solidFill>
                    <a:schemeClr val="bg1"/>
                  </a:solidFill>
                  <a:latin typeface="+mj-lt"/>
                </a:rPr>
                <a:t>     Afet ve Acil Durum Yönetimi Başkanlığı</a:t>
              </a:r>
            </a:p>
          </p:txBody>
        </p:sp>
        <p:pic>
          <p:nvPicPr>
            <p:cNvPr id="34" name="Resim 3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23710" y="6262255"/>
              <a:ext cx="1235634" cy="490092"/>
            </a:xfrm>
            <a:prstGeom prst="rect">
              <a:avLst/>
            </a:prstGeom>
          </p:spPr>
        </p:pic>
      </p:grpSp>
      <p:sp>
        <p:nvSpPr>
          <p:cNvPr id="35" name="Dikdörtgen 34"/>
          <p:cNvSpPr/>
          <p:nvPr/>
        </p:nvSpPr>
        <p:spPr>
          <a:xfrm>
            <a:off x="3152742" y="4110528"/>
            <a:ext cx="5436000" cy="36000"/>
          </a:xfrm>
          <a:prstGeom prst="rect">
            <a:avLst/>
          </a:prstGeom>
          <a:solidFill>
            <a:srgbClr val="005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atin typeface="+mj-lt"/>
            </a:endParaRPr>
          </a:p>
        </p:txBody>
      </p:sp>
      <p:sp>
        <p:nvSpPr>
          <p:cNvPr id="8" name="Metin kutusu 7">
            <a:extLst>
              <a:ext uri="{FF2B5EF4-FFF2-40B4-BE49-F238E27FC236}">
                <a16:creationId xmlns:a16="http://schemas.microsoft.com/office/drawing/2014/main" id="{4F9E0A13-BB34-4939-90D9-99CF5F3C01D4}"/>
              </a:ext>
            </a:extLst>
          </p:cNvPr>
          <p:cNvSpPr txBox="1"/>
          <p:nvPr/>
        </p:nvSpPr>
        <p:spPr>
          <a:xfrm>
            <a:off x="11453898" y="6403620"/>
            <a:ext cx="738102" cy="369332"/>
          </a:xfrm>
          <a:prstGeom prst="rect">
            <a:avLst/>
          </a:prstGeom>
          <a:solidFill>
            <a:schemeClr val="bg1"/>
          </a:solidFill>
        </p:spPr>
        <p:txBody>
          <a:bodyPr wrap="square" rtlCol="0">
            <a:spAutoFit/>
          </a:bodyPr>
          <a:lstStyle/>
          <a:p>
            <a:endParaRPr lang="tr-TR" dirty="0">
              <a:solidFill>
                <a:schemeClr val="accent1">
                  <a:lumMod val="50000"/>
                </a:schemeClr>
              </a:solidFill>
            </a:endParaRPr>
          </a:p>
        </p:txBody>
      </p:sp>
      <p:pic>
        <p:nvPicPr>
          <p:cNvPr id="9" name="Resim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73977" y="714735"/>
            <a:ext cx="6870023" cy="1832709"/>
          </a:xfrm>
          <a:prstGeom prst="rect">
            <a:avLst/>
          </a:prstGeom>
        </p:spPr>
      </p:pic>
    </p:spTree>
    <p:extLst>
      <p:ext uri="{BB962C8B-B14F-4D97-AF65-F5344CB8AC3E}">
        <p14:creationId xmlns:p14="http://schemas.microsoft.com/office/powerpoint/2010/main" val="17053795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ikdörtgen 9"/>
          <p:cNvSpPr/>
          <p:nvPr/>
        </p:nvSpPr>
        <p:spPr>
          <a:xfrm>
            <a:off x="166620" y="72525"/>
            <a:ext cx="5580310" cy="523220"/>
          </a:xfrm>
          <a:prstGeom prst="rect">
            <a:avLst/>
          </a:prstGeom>
        </p:spPr>
        <p:txBody>
          <a:bodyPr wrap="none">
            <a:spAutoFit/>
          </a:bodyPr>
          <a:lstStyle/>
          <a:p>
            <a:r>
              <a:rPr lang="tr-TR" sz="2800" b="1" dirty="0">
                <a:solidFill>
                  <a:srgbClr val="0052A3"/>
                </a:solidFill>
              </a:rPr>
              <a:t>Türkiye Afet Müdahale Planı (TAMP)</a:t>
            </a:r>
          </a:p>
        </p:txBody>
      </p:sp>
      <p:grpSp>
        <p:nvGrpSpPr>
          <p:cNvPr id="32" name="Grup 31"/>
          <p:cNvGrpSpPr/>
          <p:nvPr/>
        </p:nvGrpSpPr>
        <p:grpSpPr>
          <a:xfrm>
            <a:off x="0" y="6262256"/>
            <a:ext cx="11459344" cy="595744"/>
            <a:chOff x="0" y="6262255"/>
            <a:chExt cx="11459344" cy="595744"/>
          </a:xfrm>
        </p:grpSpPr>
        <p:sp>
          <p:nvSpPr>
            <p:cNvPr id="33" name="Dikdörtgen 32"/>
            <p:cNvSpPr/>
            <p:nvPr/>
          </p:nvSpPr>
          <p:spPr>
            <a:xfrm>
              <a:off x="0" y="6262255"/>
              <a:ext cx="10043886" cy="595744"/>
            </a:xfrm>
            <a:prstGeom prst="rect">
              <a:avLst/>
            </a:prstGeom>
            <a:solidFill>
              <a:srgbClr val="002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b="1" dirty="0">
                  <a:solidFill>
                    <a:schemeClr val="bg1"/>
                  </a:solidFill>
                  <a:latin typeface="+mj-lt"/>
                </a:rPr>
                <a:t>     Afet ve Acil Durum Yönetimi Başkanlığı</a:t>
              </a:r>
            </a:p>
          </p:txBody>
        </p:sp>
        <p:pic>
          <p:nvPicPr>
            <p:cNvPr id="34" name="Resim 3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23710" y="6262255"/>
              <a:ext cx="1235634" cy="490092"/>
            </a:xfrm>
            <a:prstGeom prst="rect">
              <a:avLst/>
            </a:prstGeom>
          </p:spPr>
        </p:pic>
      </p:grpSp>
      <p:sp>
        <p:nvSpPr>
          <p:cNvPr id="35" name="Dikdörtgen 34"/>
          <p:cNvSpPr/>
          <p:nvPr/>
        </p:nvSpPr>
        <p:spPr>
          <a:xfrm>
            <a:off x="238775" y="590155"/>
            <a:ext cx="5436000" cy="36000"/>
          </a:xfrm>
          <a:prstGeom prst="rect">
            <a:avLst/>
          </a:prstGeom>
          <a:solidFill>
            <a:srgbClr val="005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atin typeface="+mj-lt"/>
            </a:endParaRPr>
          </a:p>
        </p:txBody>
      </p:sp>
      <p:sp>
        <p:nvSpPr>
          <p:cNvPr id="8" name="Metin kutusu 7">
            <a:extLst>
              <a:ext uri="{FF2B5EF4-FFF2-40B4-BE49-F238E27FC236}">
                <a16:creationId xmlns:a16="http://schemas.microsoft.com/office/drawing/2014/main" id="{4F9E0A13-BB34-4939-90D9-99CF5F3C01D4}"/>
              </a:ext>
            </a:extLst>
          </p:cNvPr>
          <p:cNvSpPr txBox="1"/>
          <p:nvPr/>
        </p:nvSpPr>
        <p:spPr>
          <a:xfrm>
            <a:off x="11453898" y="6403620"/>
            <a:ext cx="738102" cy="369332"/>
          </a:xfrm>
          <a:prstGeom prst="rect">
            <a:avLst/>
          </a:prstGeom>
          <a:solidFill>
            <a:schemeClr val="bg1"/>
          </a:solidFill>
        </p:spPr>
        <p:txBody>
          <a:bodyPr wrap="square" rtlCol="0">
            <a:spAutoFit/>
          </a:bodyPr>
          <a:lstStyle/>
          <a:p>
            <a:endParaRPr lang="tr-TR" dirty="0">
              <a:solidFill>
                <a:schemeClr val="accent1">
                  <a:lumMod val="50000"/>
                </a:schemeClr>
              </a:solidFill>
            </a:endParaRPr>
          </a:p>
        </p:txBody>
      </p:sp>
      <p:sp>
        <p:nvSpPr>
          <p:cNvPr id="4" name="Dikdörtgen 3"/>
          <p:cNvSpPr/>
          <p:nvPr/>
        </p:nvSpPr>
        <p:spPr>
          <a:xfrm>
            <a:off x="430307" y="1674456"/>
            <a:ext cx="10856258" cy="1938992"/>
          </a:xfrm>
          <a:prstGeom prst="rect">
            <a:avLst/>
          </a:prstGeom>
        </p:spPr>
        <p:txBody>
          <a:bodyPr wrap="square">
            <a:spAutoFit/>
          </a:bodyPr>
          <a:lstStyle/>
          <a:p>
            <a:pPr marL="6350" indent="-6350" algn="just">
              <a:lnSpc>
                <a:spcPct val="150000"/>
              </a:lnSpc>
              <a:spcBef>
                <a:spcPts val="1200"/>
              </a:spcBef>
              <a:spcAft>
                <a:spcPts val="500"/>
              </a:spcAft>
            </a:pPr>
            <a:r>
              <a:rPr lang="tr-TR" sz="1600" b="1" dirty="0">
                <a:latin typeface="Times New Roman" panose="02020603050405020304" pitchFamily="18" charset="0"/>
                <a:ea typeface="Times New Roman" panose="02020603050405020304" pitchFamily="18" charset="0"/>
              </a:rPr>
              <a:t>Ulusal Düzeyde Müdahale </a:t>
            </a:r>
            <a:r>
              <a:rPr lang="tr-TR" sz="1600" b="1" dirty="0" smtClean="0">
                <a:latin typeface="Times New Roman" panose="02020603050405020304" pitchFamily="18" charset="0"/>
                <a:ea typeface="Times New Roman" panose="02020603050405020304" pitchFamily="18" charset="0"/>
              </a:rPr>
              <a:t>Yönetiminde</a:t>
            </a:r>
            <a:r>
              <a:rPr lang="tr-TR" sz="1600" b="1" dirty="0">
                <a:solidFill>
                  <a:srgbClr val="17365D"/>
                </a:solidFill>
                <a:latin typeface="Times New Roman" panose="02020603050405020304" pitchFamily="18" charset="0"/>
                <a:ea typeface="Times New Roman" panose="02020603050405020304" pitchFamily="18" charset="0"/>
              </a:rPr>
              <a:t>;</a:t>
            </a:r>
            <a:r>
              <a:rPr lang="tr-TR" sz="1600" b="1" dirty="0" smtClean="0">
                <a:solidFill>
                  <a:srgbClr val="17365D"/>
                </a:solidFill>
                <a:latin typeface="Times New Roman" panose="02020603050405020304" pitchFamily="18" charset="0"/>
                <a:ea typeface="Times New Roman" panose="02020603050405020304" pitchFamily="18" charset="0"/>
              </a:rPr>
              <a:t> </a:t>
            </a:r>
            <a:r>
              <a:rPr lang="tr-TR" sz="1600" dirty="0" smtClean="0">
                <a:solidFill>
                  <a:srgbClr val="000000"/>
                </a:solidFill>
                <a:latin typeface="Times New Roman" panose="02020603050405020304" pitchFamily="18" charset="0"/>
                <a:ea typeface="Times New Roman" panose="02020603050405020304" pitchFamily="18" charset="0"/>
              </a:rPr>
              <a:t>asgari </a:t>
            </a:r>
            <a:r>
              <a:rPr lang="tr-TR" sz="1600" dirty="0">
                <a:solidFill>
                  <a:srgbClr val="000000"/>
                </a:solidFill>
                <a:latin typeface="Times New Roman" panose="02020603050405020304" pitchFamily="18" charset="0"/>
                <a:ea typeface="Times New Roman" panose="02020603050405020304" pitchFamily="18" charset="0"/>
              </a:rPr>
              <a:t>hiyerarşi, azami etkinlik, olay türü ve boyutuna göre modüler yapıya sahip müdahale organizasyonunda, operasyon servisi, bilgi ve planlama servisi, lojistik ve bakım servisi, finans ve idari işler servisi olmak üzere dört servis “Ulusal Afet Müdahale Organizasyon Şemasında” belirtildiği şekilde kurulur. Müdahale seviyesi 3 veya 4 olarak ilan edildiğinde Başkanlık AFAD Merkezinde faaliyet gösterecek servisleri yönetmek üzere AFAD Daire Başkanları görevlendirilir.</a:t>
            </a:r>
          </a:p>
        </p:txBody>
      </p:sp>
    </p:spTree>
    <p:extLst>
      <p:ext uri="{BB962C8B-B14F-4D97-AF65-F5344CB8AC3E}">
        <p14:creationId xmlns:p14="http://schemas.microsoft.com/office/powerpoint/2010/main" val="31363727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ikdörtgen 9"/>
          <p:cNvSpPr/>
          <p:nvPr/>
        </p:nvSpPr>
        <p:spPr>
          <a:xfrm>
            <a:off x="166620" y="72525"/>
            <a:ext cx="5580310" cy="523220"/>
          </a:xfrm>
          <a:prstGeom prst="rect">
            <a:avLst/>
          </a:prstGeom>
        </p:spPr>
        <p:txBody>
          <a:bodyPr wrap="none">
            <a:spAutoFit/>
          </a:bodyPr>
          <a:lstStyle/>
          <a:p>
            <a:r>
              <a:rPr lang="tr-TR" sz="2800" b="1" dirty="0">
                <a:solidFill>
                  <a:srgbClr val="0052A3"/>
                </a:solidFill>
              </a:rPr>
              <a:t>Türkiye Afet Müdahale Planı (TAMP)</a:t>
            </a:r>
          </a:p>
        </p:txBody>
      </p:sp>
      <p:grpSp>
        <p:nvGrpSpPr>
          <p:cNvPr id="32" name="Grup 31"/>
          <p:cNvGrpSpPr/>
          <p:nvPr/>
        </p:nvGrpSpPr>
        <p:grpSpPr>
          <a:xfrm>
            <a:off x="0" y="6262256"/>
            <a:ext cx="11459344" cy="595744"/>
            <a:chOff x="0" y="6262255"/>
            <a:chExt cx="11459344" cy="595744"/>
          </a:xfrm>
        </p:grpSpPr>
        <p:sp>
          <p:nvSpPr>
            <p:cNvPr id="33" name="Dikdörtgen 32"/>
            <p:cNvSpPr/>
            <p:nvPr/>
          </p:nvSpPr>
          <p:spPr>
            <a:xfrm>
              <a:off x="0" y="6262255"/>
              <a:ext cx="10043886" cy="595744"/>
            </a:xfrm>
            <a:prstGeom prst="rect">
              <a:avLst/>
            </a:prstGeom>
            <a:solidFill>
              <a:srgbClr val="002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b="1" dirty="0">
                  <a:solidFill>
                    <a:schemeClr val="bg1"/>
                  </a:solidFill>
                  <a:latin typeface="+mj-lt"/>
                </a:rPr>
                <a:t>     Afet ve Acil Durum Yönetimi Başkanlığı</a:t>
              </a:r>
            </a:p>
          </p:txBody>
        </p:sp>
        <p:pic>
          <p:nvPicPr>
            <p:cNvPr id="34" name="Resim 3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23710" y="6262255"/>
              <a:ext cx="1235634" cy="490092"/>
            </a:xfrm>
            <a:prstGeom prst="rect">
              <a:avLst/>
            </a:prstGeom>
          </p:spPr>
        </p:pic>
      </p:grpSp>
      <p:sp>
        <p:nvSpPr>
          <p:cNvPr id="35" name="Dikdörtgen 34"/>
          <p:cNvSpPr/>
          <p:nvPr/>
        </p:nvSpPr>
        <p:spPr>
          <a:xfrm>
            <a:off x="238775" y="590155"/>
            <a:ext cx="5436000" cy="36000"/>
          </a:xfrm>
          <a:prstGeom prst="rect">
            <a:avLst/>
          </a:prstGeom>
          <a:solidFill>
            <a:srgbClr val="005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atin typeface="+mj-lt"/>
            </a:endParaRPr>
          </a:p>
        </p:txBody>
      </p:sp>
      <p:pic>
        <p:nvPicPr>
          <p:cNvPr id="9" name="Resim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27411" y="557011"/>
            <a:ext cx="8722659" cy="5581423"/>
          </a:xfrm>
          <a:prstGeom prst="rect">
            <a:avLst/>
          </a:prstGeom>
        </p:spPr>
      </p:pic>
      <p:sp>
        <p:nvSpPr>
          <p:cNvPr id="11" name="Metin Yer Tutucusu 6"/>
          <p:cNvSpPr txBox="1">
            <a:spLocks/>
          </p:cNvSpPr>
          <p:nvPr/>
        </p:nvSpPr>
        <p:spPr bwMode="auto">
          <a:xfrm>
            <a:off x="6568645" y="-1405450"/>
            <a:ext cx="4018673" cy="1566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1200150" lvl="1" indent="-457200" algn="just">
              <a:lnSpc>
                <a:spcPct val="90000"/>
              </a:lnSpc>
              <a:spcBef>
                <a:spcPts val="1000"/>
              </a:spcBef>
              <a:buFont typeface="Wingdings" panose="05000000000000000000" pitchFamily="2" charset="2"/>
              <a:buChar char="Ø"/>
            </a:pPr>
            <a:endParaRPr lang="tr-TR" altLang="tr-TR" sz="2000" dirty="0" smtClean="0"/>
          </a:p>
          <a:p>
            <a:pPr algn="just">
              <a:lnSpc>
                <a:spcPct val="90000"/>
              </a:lnSpc>
              <a:spcBef>
                <a:spcPts val="1000"/>
              </a:spcBef>
            </a:pPr>
            <a:endParaRPr lang="tr-TR" altLang="tr-TR" sz="2600" dirty="0" smtClean="0">
              <a:latin typeface="+mj-lt"/>
            </a:endParaRPr>
          </a:p>
          <a:p>
            <a:pPr marL="342900" indent="-342900" algn="just">
              <a:lnSpc>
                <a:spcPct val="90000"/>
              </a:lnSpc>
              <a:spcBef>
                <a:spcPts val="1000"/>
              </a:spcBef>
              <a:buFont typeface="Wingdings" panose="05000000000000000000" pitchFamily="2" charset="2"/>
              <a:buChar char="Ø"/>
            </a:pPr>
            <a:endParaRPr lang="tr-TR" altLang="tr-TR" sz="2400" dirty="0" smtClean="0">
              <a:latin typeface="+mj-lt"/>
            </a:endParaRPr>
          </a:p>
          <a:p>
            <a:pPr marL="342900" indent="-342900" algn="just">
              <a:lnSpc>
                <a:spcPct val="90000"/>
              </a:lnSpc>
              <a:spcBef>
                <a:spcPts val="1000"/>
              </a:spcBef>
              <a:buFont typeface="Wingdings" panose="05000000000000000000" pitchFamily="2" charset="2"/>
              <a:buChar char="Ø"/>
            </a:pPr>
            <a:endParaRPr lang="tr-TR" altLang="tr-TR" sz="2400" dirty="0">
              <a:latin typeface="+mj-lt"/>
            </a:endParaRPr>
          </a:p>
        </p:txBody>
      </p:sp>
      <p:sp>
        <p:nvSpPr>
          <p:cNvPr id="12" name="Metin kutusu 11">
            <a:extLst>
              <a:ext uri="{FF2B5EF4-FFF2-40B4-BE49-F238E27FC236}">
                <a16:creationId xmlns:a16="http://schemas.microsoft.com/office/drawing/2014/main" id="{4F9E0A13-BB34-4939-90D9-99CF5F3C01D4}"/>
              </a:ext>
            </a:extLst>
          </p:cNvPr>
          <p:cNvSpPr txBox="1"/>
          <p:nvPr/>
        </p:nvSpPr>
        <p:spPr>
          <a:xfrm>
            <a:off x="11453898" y="6403620"/>
            <a:ext cx="738102" cy="369332"/>
          </a:xfrm>
          <a:prstGeom prst="rect">
            <a:avLst/>
          </a:prstGeom>
          <a:solidFill>
            <a:schemeClr val="bg1"/>
          </a:solidFill>
        </p:spPr>
        <p:txBody>
          <a:bodyPr wrap="square" rtlCol="0">
            <a:spAutoFit/>
          </a:bodyPr>
          <a:lstStyle/>
          <a:p>
            <a:endParaRPr lang="tr-TR" dirty="0">
              <a:solidFill>
                <a:schemeClr val="accent1">
                  <a:lumMod val="50000"/>
                </a:schemeClr>
              </a:solidFill>
            </a:endParaRPr>
          </a:p>
        </p:txBody>
      </p:sp>
      <p:sp>
        <p:nvSpPr>
          <p:cNvPr id="2" name="Dikdörtgen 1"/>
          <p:cNvSpPr/>
          <p:nvPr/>
        </p:nvSpPr>
        <p:spPr>
          <a:xfrm>
            <a:off x="5441576" y="5237262"/>
            <a:ext cx="6096000" cy="829971"/>
          </a:xfrm>
          <a:prstGeom prst="rect">
            <a:avLst/>
          </a:prstGeom>
        </p:spPr>
        <p:txBody>
          <a:bodyPr>
            <a:spAutoFit/>
          </a:bodyPr>
          <a:lstStyle/>
          <a:p>
            <a:pPr marL="1200150" lvl="1" indent="-457200" algn="just">
              <a:lnSpc>
                <a:spcPct val="90000"/>
              </a:lnSpc>
              <a:spcBef>
                <a:spcPts val="1000"/>
              </a:spcBef>
              <a:buFont typeface="Wingdings" panose="05000000000000000000" pitchFamily="2" charset="2"/>
              <a:buChar char="Ø"/>
            </a:pPr>
            <a:r>
              <a:rPr lang="tr-TR" altLang="tr-TR" sz="1100" dirty="0"/>
              <a:t>Bazı afet gruplarının </a:t>
            </a:r>
            <a:r>
              <a:rPr lang="tr-TR" altLang="tr-TR" sz="1100" b="1" dirty="0"/>
              <a:t>birleştirilmesi</a:t>
            </a:r>
            <a:r>
              <a:rPr lang="tr-TR" altLang="tr-TR" sz="1100" dirty="0"/>
              <a:t> ve </a:t>
            </a:r>
            <a:r>
              <a:rPr lang="tr-TR" altLang="tr-TR" sz="1100" b="1" dirty="0"/>
              <a:t>yeni afet </a:t>
            </a:r>
            <a:r>
              <a:rPr lang="tr-TR" altLang="tr-TR" sz="1100" dirty="0"/>
              <a:t>gruplarının oluşturulması (</a:t>
            </a:r>
            <a:r>
              <a:rPr lang="tr-TR" altLang="tr-TR" sz="1100" b="1" dirty="0"/>
              <a:t>afet iletişim grubu</a:t>
            </a:r>
            <a:r>
              <a:rPr lang="tr-TR" altLang="tr-TR" sz="1100" dirty="0"/>
              <a:t>) kararları alınmıştır. </a:t>
            </a:r>
          </a:p>
          <a:p>
            <a:pPr marL="1200150" lvl="1" indent="-457200" algn="just">
              <a:lnSpc>
                <a:spcPct val="90000"/>
              </a:lnSpc>
              <a:spcBef>
                <a:spcPts val="1000"/>
              </a:spcBef>
              <a:buFont typeface="Wingdings" panose="05000000000000000000" pitchFamily="2" charset="2"/>
              <a:buChar char="Ø"/>
            </a:pPr>
            <a:r>
              <a:rPr lang="tr-TR" altLang="tr-TR" sz="1100" dirty="0"/>
              <a:t>Bir önceki 	Planda, Yerelde 26, Ulusalda 28 çalışma grubu varken; Yeni TAMP Planı; yerelde 23, ulusalda 25 afet grubundan  oluşmaktadır</a:t>
            </a:r>
            <a:endParaRPr lang="tr-TR" sz="1100" dirty="0"/>
          </a:p>
        </p:txBody>
      </p:sp>
    </p:spTree>
    <p:extLst>
      <p:ext uri="{BB962C8B-B14F-4D97-AF65-F5344CB8AC3E}">
        <p14:creationId xmlns:p14="http://schemas.microsoft.com/office/powerpoint/2010/main" val="28191045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ikdörtgen 9"/>
          <p:cNvSpPr/>
          <p:nvPr/>
        </p:nvSpPr>
        <p:spPr>
          <a:xfrm>
            <a:off x="166620" y="72525"/>
            <a:ext cx="5580310" cy="523220"/>
          </a:xfrm>
          <a:prstGeom prst="rect">
            <a:avLst/>
          </a:prstGeom>
        </p:spPr>
        <p:txBody>
          <a:bodyPr wrap="none">
            <a:spAutoFit/>
          </a:bodyPr>
          <a:lstStyle/>
          <a:p>
            <a:r>
              <a:rPr lang="tr-TR" sz="2800" b="1" dirty="0">
                <a:solidFill>
                  <a:srgbClr val="0052A3"/>
                </a:solidFill>
              </a:rPr>
              <a:t>Türkiye Afet Müdahale Planı (TAMP)</a:t>
            </a:r>
          </a:p>
        </p:txBody>
      </p:sp>
      <p:grpSp>
        <p:nvGrpSpPr>
          <p:cNvPr id="32" name="Grup 31"/>
          <p:cNvGrpSpPr/>
          <p:nvPr/>
        </p:nvGrpSpPr>
        <p:grpSpPr>
          <a:xfrm>
            <a:off x="0" y="6262256"/>
            <a:ext cx="11459344" cy="595744"/>
            <a:chOff x="0" y="6262255"/>
            <a:chExt cx="11459344" cy="595744"/>
          </a:xfrm>
        </p:grpSpPr>
        <p:sp>
          <p:nvSpPr>
            <p:cNvPr id="33" name="Dikdörtgen 32"/>
            <p:cNvSpPr/>
            <p:nvPr/>
          </p:nvSpPr>
          <p:spPr>
            <a:xfrm>
              <a:off x="0" y="6262255"/>
              <a:ext cx="10043886" cy="595744"/>
            </a:xfrm>
            <a:prstGeom prst="rect">
              <a:avLst/>
            </a:prstGeom>
            <a:solidFill>
              <a:srgbClr val="002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b="1" dirty="0">
                  <a:solidFill>
                    <a:schemeClr val="bg1"/>
                  </a:solidFill>
                  <a:latin typeface="+mj-lt"/>
                </a:rPr>
                <a:t>     Afet ve Acil Durum Yönetimi Başkanlığı</a:t>
              </a:r>
            </a:p>
          </p:txBody>
        </p:sp>
        <p:pic>
          <p:nvPicPr>
            <p:cNvPr id="34" name="Resim 3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23710" y="6262255"/>
              <a:ext cx="1235634" cy="490092"/>
            </a:xfrm>
            <a:prstGeom prst="rect">
              <a:avLst/>
            </a:prstGeom>
          </p:spPr>
        </p:pic>
      </p:grpSp>
      <p:sp>
        <p:nvSpPr>
          <p:cNvPr id="35" name="Dikdörtgen 34"/>
          <p:cNvSpPr/>
          <p:nvPr/>
        </p:nvSpPr>
        <p:spPr>
          <a:xfrm>
            <a:off x="238775" y="590155"/>
            <a:ext cx="5436000" cy="36000"/>
          </a:xfrm>
          <a:prstGeom prst="rect">
            <a:avLst/>
          </a:prstGeom>
          <a:solidFill>
            <a:srgbClr val="005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atin typeface="+mj-lt"/>
            </a:endParaRPr>
          </a:p>
        </p:txBody>
      </p:sp>
      <p:sp>
        <p:nvSpPr>
          <p:cNvPr id="8" name="Metin kutusu 7">
            <a:extLst>
              <a:ext uri="{FF2B5EF4-FFF2-40B4-BE49-F238E27FC236}">
                <a16:creationId xmlns:a16="http://schemas.microsoft.com/office/drawing/2014/main" id="{4F9E0A13-BB34-4939-90D9-99CF5F3C01D4}"/>
              </a:ext>
            </a:extLst>
          </p:cNvPr>
          <p:cNvSpPr txBox="1"/>
          <p:nvPr/>
        </p:nvSpPr>
        <p:spPr>
          <a:xfrm>
            <a:off x="11453898" y="6403620"/>
            <a:ext cx="738102" cy="369332"/>
          </a:xfrm>
          <a:prstGeom prst="rect">
            <a:avLst/>
          </a:prstGeom>
          <a:solidFill>
            <a:schemeClr val="bg1"/>
          </a:solidFill>
        </p:spPr>
        <p:txBody>
          <a:bodyPr wrap="square" rtlCol="0">
            <a:spAutoFit/>
          </a:bodyPr>
          <a:lstStyle/>
          <a:p>
            <a:endParaRPr lang="tr-TR" dirty="0">
              <a:solidFill>
                <a:schemeClr val="accent1">
                  <a:lumMod val="50000"/>
                </a:schemeClr>
              </a:solidFill>
            </a:endParaRPr>
          </a:p>
        </p:txBody>
      </p:sp>
      <p:sp>
        <p:nvSpPr>
          <p:cNvPr id="2" name="Dikdörtgen 1"/>
          <p:cNvSpPr/>
          <p:nvPr/>
        </p:nvSpPr>
        <p:spPr>
          <a:xfrm>
            <a:off x="609600" y="823346"/>
            <a:ext cx="10703859" cy="5724644"/>
          </a:xfrm>
          <a:prstGeom prst="rect">
            <a:avLst/>
          </a:prstGeom>
        </p:spPr>
        <p:txBody>
          <a:bodyPr wrap="square">
            <a:spAutoFit/>
          </a:bodyPr>
          <a:lstStyle/>
          <a:p>
            <a:pPr marL="7620" indent="-6350">
              <a:lnSpc>
                <a:spcPct val="150000"/>
              </a:lnSpc>
              <a:spcAft>
                <a:spcPts val="0"/>
              </a:spcAft>
            </a:pPr>
            <a:r>
              <a:rPr lang="tr-TR" sz="1600" b="1" dirty="0" smtClean="0">
                <a:latin typeface="Times New Roman" panose="02020603050405020304" pitchFamily="18" charset="0"/>
                <a:ea typeface="Times New Roman" panose="02020603050405020304" pitchFamily="18" charset="0"/>
              </a:rPr>
              <a:t>ULUSAL DÜZEYDE KOORDİNASYON BİRİMLERİ</a:t>
            </a:r>
            <a:endParaRPr lang="tr-TR" sz="1600" b="1" dirty="0">
              <a:latin typeface="Times New Roman" panose="02020603050405020304" pitchFamily="18" charset="0"/>
              <a:ea typeface="Times New Roman" panose="02020603050405020304" pitchFamily="18" charset="0"/>
            </a:endParaRPr>
          </a:p>
          <a:p>
            <a:pPr marL="7620" indent="-6350">
              <a:lnSpc>
                <a:spcPct val="150000"/>
              </a:lnSpc>
              <a:spcAft>
                <a:spcPts val="0"/>
              </a:spcAft>
            </a:pPr>
            <a:endParaRPr lang="tr-TR" sz="1600" dirty="0">
              <a:latin typeface="Times New Roman" panose="02020603050405020304" pitchFamily="18" charset="0"/>
              <a:ea typeface="Times New Roman" panose="02020603050405020304" pitchFamily="18" charset="0"/>
            </a:endParaRPr>
          </a:p>
          <a:p>
            <a:pPr>
              <a:lnSpc>
                <a:spcPct val="150000"/>
              </a:lnSpc>
            </a:pPr>
            <a:r>
              <a:rPr lang="tr-TR" sz="1600" dirty="0" smtClean="0">
                <a:latin typeface="Times New Roman" panose="02020603050405020304" pitchFamily="18" charset="0"/>
                <a:ea typeface="Times New Roman" panose="02020603050405020304" pitchFamily="18" charset="0"/>
              </a:rPr>
              <a:t>	Ulusal </a:t>
            </a:r>
            <a:r>
              <a:rPr lang="tr-TR" sz="1600" dirty="0">
                <a:latin typeface="Times New Roman" panose="02020603050405020304" pitchFamily="18" charset="0"/>
                <a:ea typeface="Times New Roman" panose="02020603050405020304" pitchFamily="18" charset="0"/>
              </a:rPr>
              <a:t>düzeyde koordinasyon birimi olarak, Afet ve Acil Durum Kurulu, Başkanlık AFAD Merkezi, Bakanlık Afet Yönetim Merkezleri, İAADKK ve İl AFAD Merkezleri görev yaparlar. </a:t>
            </a:r>
            <a:endParaRPr lang="tr-TR" sz="1600" dirty="0" smtClean="0">
              <a:latin typeface="Times New Roman" panose="02020603050405020304" pitchFamily="18" charset="0"/>
              <a:ea typeface="Times New Roman" panose="02020603050405020304" pitchFamily="18" charset="0"/>
            </a:endParaRPr>
          </a:p>
          <a:p>
            <a:pPr>
              <a:lnSpc>
                <a:spcPct val="150000"/>
              </a:lnSpc>
            </a:pPr>
            <a:endParaRPr lang="tr-TR" sz="1600" dirty="0" smtClean="0">
              <a:latin typeface="Times New Roman" panose="02020603050405020304" pitchFamily="18" charset="0"/>
              <a:ea typeface="Times New Roman" panose="02020603050405020304" pitchFamily="18" charset="0"/>
            </a:endParaRPr>
          </a:p>
          <a:p>
            <a:pPr marL="6350" indent="-6350">
              <a:lnSpc>
                <a:spcPct val="150000"/>
              </a:lnSpc>
              <a:spcAft>
                <a:spcPts val="1200"/>
              </a:spcAft>
            </a:pPr>
            <a:r>
              <a:rPr lang="tr-TR" sz="1600" b="1" dirty="0" smtClean="0">
                <a:latin typeface="Times New Roman" panose="02020603050405020304" pitchFamily="18" charset="0"/>
                <a:ea typeface="Times New Roman" panose="02020603050405020304" pitchFamily="18" charset="0"/>
              </a:rPr>
              <a:t>1.Afet ve Acil Durum Kurulu </a:t>
            </a:r>
          </a:p>
          <a:p>
            <a:pPr marL="6350" indent="-6350" algn="just">
              <a:lnSpc>
                <a:spcPct val="150000"/>
              </a:lnSpc>
              <a:spcAft>
                <a:spcPts val="1200"/>
              </a:spcAft>
            </a:pPr>
            <a:r>
              <a:rPr lang="tr-TR" sz="1600" dirty="0" smtClean="0">
                <a:latin typeface="Times New Roman" panose="02020603050405020304" pitchFamily="18" charset="0"/>
                <a:ea typeface="Times New Roman" panose="02020603050405020304" pitchFamily="18" charset="0"/>
              </a:rPr>
              <a:t>		Yaşanabilecek </a:t>
            </a:r>
            <a:r>
              <a:rPr lang="tr-TR" sz="1600" dirty="0">
                <a:latin typeface="Times New Roman" panose="02020603050405020304" pitchFamily="18" charset="0"/>
                <a:ea typeface="Times New Roman" panose="02020603050405020304" pitchFamily="18" charset="0"/>
              </a:rPr>
              <a:t>afet ve acil durumlara yönelik risk faktörlerini belirleyerek öncesinde yapılması gereken koruyucu ve önleyici faaliyetler ile afet ve acil durum sonrasında yapılması gereken çalışmalar hakkında öneriler sunar ve kurumlara rehberlik yapar, afet ve acil durumlara ilişkin politika ve öncelik tekliflerini belirler. </a:t>
            </a:r>
          </a:p>
          <a:p>
            <a:pPr marL="6350" indent="-6350" algn="just">
              <a:lnSpc>
                <a:spcPct val="150000"/>
              </a:lnSpc>
              <a:spcAft>
                <a:spcPts val="1200"/>
              </a:spcAft>
            </a:pPr>
            <a:r>
              <a:rPr lang="tr-TR" sz="1600" dirty="0" smtClean="0">
                <a:latin typeface="Times New Roman" panose="02020603050405020304" pitchFamily="18" charset="0"/>
                <a:ea typeface="Times New Roman" panose="02020603050405020304" pitchFamily="18" charset="0"/>
              </a:rPr>
              <a:t>		Afet </a:t>
            </a:r>
            <a:r>
              <a:rPr lang="tr-TR" sz="1600" dirty="0">
                <a:latin typeface="Times New Roman" panose="02020603050405020304" pitchFamily="18" charset="0"/>
                <a:ea typeface="Times New Roman" panose="02020603050405020304" pitchFamily="18" charset="0"/>
              </a:rPr>
              <a:t>ve acil durum hallerinde bilgileri değerlendirir, alınacak önlemleri belirler, uygulanmasını sağlar ve denetler, kurum ve kuruluşlar ile sivil toplum kuruluşları arasındaki koordinasyonu sağlar.</a:t>
            </a:r>
            <a:r>
              <a:rPr lang="tr-TR" sz="1600" b="1" dirty="0">
                <a:latin typeface="Times New Roman" panose="02020603050405020304" pitchFamily="18" charset="0"/>
                <a:ea typeface="Times New Roman" panose="02020603050405020304" pitchFamily="18" charset="0"/>
              </a:rPr>
              <a:t>  </a:t>
            </a:r>
            <a:r>
              <a:rPr lang="tr-TR" sz="1600" dirty="0">
                <a:latin typeface="Times New Roman" panose="02020603050405020304" pitchFamily="18" charset="0"/>
                <a:ea typeface="Times New Roman" panose="02020603050405020304" pitchFamily="18" charset="0"/>
              </a:rPr>
              <a:t>Yurt içi ve yurt dışı kaynaklarla, Başkanlık AFAD Merkezinden gelen bilgi ve önerileri değerlendirir.  Konu ile ilgili politik direktif esaslarını belirler ve gerekli kararları alır. </a:t>
            </a:r>
          </a:p>
          <a:p>
            <a:pPr>
              <a:lnSpc>
                <a:spcPct val="150000"/>
              </a:lnSpc>
            </a:pPr>
            <a:endParaRPr lang="tr-TR" sz="1600" dirty="0"/>
          </a:p>
        </p:txBody>
      </p:sp>
    </p:spTree>
    <p:extLst>
      <p:ext uri="{BB962C8B-B14F-4D97-AF65-F5344CB8AC3E}">
        <p14:creationId xmlns:p14="http://schemas.microsoft.com/office/powerpoint/2010/main" val="5834773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ikdörtgen 9"/>
          <p:cNvSpPr/>
          <p:nvPr/>
        </p:nvSpPr>
        <p:spPr>
          <a:xfrm>
            <a:off x="166620" y="72525"/>
            <a:ext cx="5580310" cy="523220"/>
          </a:xfrm>
          <a:prstGeom prst="rect">
            <a:avLst/>
          </a:prstGeom>
        </p:spPr>
        <p:txBody>
          <a:bodyPr wrap="none">
            <a:spAutoFit/>
          </a:bodyPr>
          <a:lstStyle/>
          <a:p>
            <a:r>
              <a:rPr lang="tr-TR" sz="2800" b="1" dirty="0">
                <a:solidFill>
                  <a:srgbClr val="0052A3"/>
                </a:solidFill>
              </a:rPr>
              <a:t>Türkiye Afet Müdahale Planı (TAMP)</a:t>
            </a:r>
          </a:p>
        </p:txBody>
      </p:sp>
      <p:grpSp>
        <p:nvGrpSpPr>
          <p:cNvPr id="32" name="Grup 31"/>
          <p:cNvGrpSpPr/>
          <p:nvPr/>
        </p:nvGrpSpPr>
        <p:grpSpPr>
          <a:xfrm>
            <a:off x="0" y="6262256"/>
            <a:ext cx="11459344" cy="595744"/>
            <a:chOff x="0" y="6262255"/>
            <a:chExt cx="11459344" cy="595744"/>
          </a:xfrm>
        </p:grpSpPr>
        <p:sp>
          <p:nvSpPr>
            <p:cNvPr id="33" name="Dikdörtgen 32"/>
            <p:cNvSpPr/>
            <p:nvPr/>
          </p:nvSpPr>
          <p:spPr>
            <a:xfrm>
              <a:off x="0" y="6262255"/>
              <a:ext cx="10043886" cy="595744"/>
            </a:xfrm>
            <a:prstGeom prst="rect">
              <a:avLst/>
            </a:prstGeom>
            <a:solidFill>
              <a:srgbClr val="002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b="1" dirty="0">
                  <a:solidFill>
                    <a:schemeClr val="bg1"/>
                  </a:solidFill>
                  <a:latin typeface="+mj-lt"/>
                </a:rPr>
                <a:t>     Afet ve Acil Durum Yönetimi Başkanlığı</a:t>
              </a:r>
            </a:p>
          </p:txBody>
        </p:sp>
        <p:pic>
          <p:nvPicPr>
            <p:cNvPr id="34" name="Resim 3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23710" y="6262255"/>
              <a:ext cx="1235634" cy="490092"/>
            </a:xfrm>
            <a:prstGeom prst="rect">
              <a:avLst/>
            </a:prstGeom>
          </p:spPr>
        </p:pic>
      </p:grpSp>
      <p:sp>
        <p:nvSpPr>
          <p:cNvPr id="35" name="Dikdörtgen 34"/>
          <p:cNvSpPr/>
          <p:nvPr/>
        </p:nvSpPr>
        <p:spPr>
          <a:xfrm>
            <a:off x="238775" y="590155"/>
            <a:ext cx="5436000" cy="36000"/>
          </a:xfrm>
          <a:prstGeom prst="rect">
            <a:avLst/>
          </a:prstGeom>
          <a:solidFill>
            <a:srgbClr val="005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atin typeface="+mj-lt"/>
            </a:endParaRPr>
          </a:p>
        </p:txBody>
      </p:sp>
      <p:sp>
        <p:nvSpPr>
          <p:cNvPr id="8" name="Metin kutusu 7">
            <a:extLst>
              <a:ext uri="{FF2B5EF4-FFF2-40B4-BE49-F238E27FC236}">
                <a16:creationId xmlns:a16="http://schemas.microsoft.com/office/drawing/2014/main" id="{4F9E0A13-BB34-4939-90D9-99CF5F3C01D4}"/>
              </a:ext>
            </a:extLst>
          </p:cNvPr>
          <p:cNvSpPr txBox="1"/>
          <p:nvPr/>
        </p:nvSpPr>
        <p:spPr>
          <a:xfrm>
            <a:off x="11453898" y="6403620"/>
            <a:ext cx="738102" cy="369332"/>
          </a:xfrm>
          <a:prstGeom prst="rect">
            <a:avLst/>
          </a:prstGeom>
          <a:solidFill>
            <a:schemeClr val="bg1"/>
          </a:solidFill>
        </p:spPr>
        <p:txBody>
          <a:bodyPr wrap="square" rtlCol="0">
            <a:spAutoFit/>
          </a:bodyPr>
          <a:lstStyle/>
          <a:p>
            <a:endParaRPr lang="tr-TR" dirty="0">
              <a:solidFill>
                <a:schemeClr val="accent1">
                  <a:lumMod val="50000"/>
                </a:schemeClr>
              </a:solidFill>
            </a:endParaRPr>
          </a:p>
        </p:txBody>
      </p:sp>
      <p:sp>
        <p:nvSpPr>
          <p:cNvPr id="3" name="Dikdörtgen 2"/>
          <p:cNvSpPr/>
          <p:nvPr/>
        </p:nvSpPr>
        <p:spPr>
          <a:xfrm>
            <a:off x="546847" y="1096663"/>
            <a:ext cx="10497671" cy="2462213"/>
          </a:xfrm>
          <a:prstGeom prst="rect">
            <a:avLst/>
          </a:prstGeom>
        </p:spPr>
        <p:txBody>
          <a:bodyPr wrap="square">
            <a:spAutoFit/>
          </a:bodyPr>
          <a:lstStyle/>
          <a:p>
            <a:pPr marL="6350" indent="-6350">
              <a:lnSpc>
                <a:spcPct val="150000"/>
              </a:lnSpc>
              <a:spcAft>
                <a:spcPts val="1200"/>
              </a:spcAft>
            </a:pPr>
            <a:r>
              <a:rPr lang="tr-TR" sz="1600" b="1" dirty="0" smtClean="0">
                <a:latin typeface="Times New Roman" panose="02020603050405020304" pitchFamily="18" charset="0"/>
                <a:ea typeface="Times New Roman" panose="02020603050405020304" pitchFamily="18" charset="0"/>
              </a:rPr>
              <a:t>2. Başkanlık </a:t>
            </a:r>
            <a:r>
              <a:rPr lang="tr-TR" sz="1600" b="1" dirty="0" err="1" smtClean="0">
                <a:latin typeface="Times New Roman" panose="02020603050405020304" pitchFamily="18" charset="0"/>
                <a:ea typeface="Times New Roman" panose="02020603050405020304" pitchFamily="18" charset="0"/>
              </a:rPr>
              <a:t>Afad</a:t>
            </a:r>
            <a:r>
              <a:rPr lang="tr-TR" sz="1600" b="1" dirty="0" smtClean="0">
                <a:latin typeface="Times New Roman" panose="02020603050405020304" pitchFamily="18" charset="0"/>
                <a:ea typeface="Times New Roman" panose="02020603050405020304" pitchFamily="18" charset="0"/>
              </a:rPr>
              <a:t> Merkezi </a:t>
            </a:r>
            <a:endParaRPr lang="tr-TR" sz="1600" b="1" dirty="0">
              <a:latin typeface="Times New Roman" panose="02020603050405020304" pitchFamily="18" charset="0"/>
              <a:ea typeface="Times New Roman" panose="02020603050405020304" pitchFamily="18" charset="0"/>
            </a:endParaRPr>
          </a:p>
          <a:p>
            <a:pPr marL="6350" indent="-6350" algn="just">
              <a:lnSpc>
                <a:spcPct val="150000"/>
              </a:lnSpc>
              <a:spcAft>
                <a:spcPts val="1200"/>
              </a:spcAft>
            </a:pPr>
            <a:r>
              <a:rPr lang="tr-TR" sz="1600" dirty="0" smtClean="0">
                <a:latin typeface="Times New Roman" panose="02020603050405020304" pitchFamily="18" charset="0"/>
                <a:ea typeface="Times New Roman" panose="02020603050405020304" pitchFamily="18" charset="0"/>
              </a:rPr>
              <a:t>		Afet </a:t>
            </a:r>
            <a:r>
              <a:rPr lang="tr-TR" sz="1600" dirty="0">
                <a:latin typeface="Times New Roman" panose="02020603050405020304" pitchFamily="18" charset="0"/>
                <a:ea typeface="Times New Roman" panose="02020603050405020304" pitchFamily="18" charset="0"/>
              </a:rPr>
              <a:t>ve acil durumlar ile </a:t>
            </a:r>
            <a:r>
              <a:rPr lang="tr-TR" sz="1600" dirty="0" err="1">
                <a:latin typeface="Times New Roman" panose="02020603050405020304" pitchFamily="18" charset="0"/>
                <a:ea typeface="Times New Roman" panose="02020603050405020304" pitchFamily="18" charset="0"/>
              </a:rPr>
              <a:t>AFAD’dan</a:t>
            </a:r>
            <a:r>
              <a:rPr lang="tr-TR" sz="1600" dirty="0">
                <a:latin typeface="Times New Roman" panose="02020603050405020304" pitchFamily="18" charset="0"/>
                <a:ea typeface="Times New Roman" panose="02020603050405020304" pitchFamily="18" charset="0"/>
              </a:rPr>
              <a:t> sorumlu Bakan tarafından acil durum veya afet olarak değerlendirilen diğer olay ve durumlarda; ulusal düzeyde etkin müdahale ve koordinasyonu sağlamak üzere, </a:t>
            </a:r>
            <a:r>
              <a:rPr lang="tr-TR" sz="1600" dirty="0" err="1">
                <a:latin typeface="Times New Roman" panose="02020603050405020304" pitchFamily="18" charset="0"/>
                <a:ea typeface="Times New Roman" panose="02020603050405020304" pitchFamily="18" charset="0"/>
              </a:rPr>
              <a:t>AFAD’dan</a:t>
            </a:r>
            <a:r>
              <a:rPr lang="tr-TR" sz="1600" dirty="0">
                <a:latin typeface="Times New Roman" panose="02020603050405020304" pitchFamily="18" charset="0"/>
                <a:ea typeface="Times New Roman" panose="02020603050405020304" pitchFamily="18" charset="0"/>
              </a:rPr>
              <a:t> sorumlu Bakan veya yetkilendireceği Bakan Yardımcısının başkanlığında, Afet ve Acil Durum Müdahale Hizmetleri Yönetmeliğinde ana çözüm ortağı olarak yer alan bakanlıklarda ise Bakan yardımcısı veya görevlendireceği üst yönetici, diğer kurum ve kuruluşlarda ise karar almaya yetkili olarak görevlendirilecek üst yönetici düzeyindeki temsilcilerinden oluşur. </a:t>
            </a:r>
            <a:endParaRPr lang="tr-TR" sz="1600" dirty="0">
              <a:effectLst/>
              <a:latin typeface="Times New Roman" panose="02020603050405020304" pitchFamily="18" charset="0"/>
              <a:ea typeface="Times New Roman" panose="02020603050405020304" pitchFamily="18" charset="0"/>
            </a:endParaRPr>
          </a:p>
        </p:txBody>
      </p:sp>
      <p:pic>
        <p:nvPicPr>
          <p:cNvPr id="24578" name="Picture 2" descr="이미지"/>
          <p:cNvPicPr>
            <a:picLocks noChangeAspect="1" noChangeArrowheads="1"/>
          </p:cNvPicPr>
          <p:nvPr/>
        </p:nvPicPr>
        <p:blipFill>
          <a:blip r:embed="rId4"/>
          <a:srcRect/>
          <a:stretch>
            <a:fillRect/>
          </a:stretch>
        </p:blipFill>
        <p:spPr bwMode="auto">
          <a:xfrm>
            <a:off x="3743863" y="3543539"/>
            <a:ext cx="3807125" cy="2538084"/>
          </a:xfrm>
          <a:prstGeom prst="rect">
            <a:avLst/>
          </a:prstGeom>
          <a:noFill/>
        </p:spPr>
      </p:pic>
    </p:spTree>
    <p:extLst>
      <p:ext uri="{BB962C8B-B14F-4D97-AF65-F5344CB8AC3E}">
        <p14:creationId xmlns:p14="http://schemas.microsoft.com/office/powerpoint/2010/main" val="33557312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ikdörtgen 9"/>
          <p:cNvSpPr/>
          <p:nvPr/>
        </p:nvSpPr>
        <p:spPr>
          <a:xfrm>
            <a:off x="166620" y="72525"/>
            <a:ext cx="5580310" cy="523220"/>
          </a:xfrm>
          <a:prstGeom prst="rect">
            <a:avLst/>
          </a:prstGeom>
        </p:spPr>
        <p:txBody>
          <a:bodyPr wrap="none">
            <a:spAutoFit/>
          </a:bodyPr>
          <a:lstStyle/>
          <a:p>
            <a:r>
              <a:rPr lang="tr-TR" sz="2800" b="1" dirty="0">
                <a:solidFill>
                  <a:srgbClr val="0052A3"/>
                </a:solidFill>
              </a:rPr>
              <a:t>Türkiye Afet Müdahale Planı (TAMP)</a:t>
            </a:r>
          </a:p>
        </p:txBody>
      </p:sp>
      <p:grpSp>
        <p:nvGrpSpPr>
          <p:cNvPr id="32" name="Grup 31"/>
          <p:cNvGrpSpPr/>
          <p:nvPr/>
        </p:nvGrpSpPr>
        <p:grpSpPr>
          <a:xfrm>
            <a:off x="0" y="6262256"/>
            <a:ext cx="11459344" cy="595744"/>
            <a:chOff x="0" y="6262255"/>
            <a:chExt cx="11459344" cy="595744"/>
          </a:xfrm>
        </p:grpSpPr>
        <p:sp>
          <p:nvSpPr>
            <p:cNvPr id="33" name="Dikdörtgen 32"/>
            <p:cNvSpPr/>
            <p:nvPr/>
          </p:nvSpPr>
          <p:spPr>
            <a:xfrm>
              <a:off x="0" y="6262255"/>
              <a:ext cx="10043886" cy="595744"/>
            </a:xfrm>
            <a:prstGeom prst="rect">
              <a:avLst/>
            </a:prstGeom>
            <a:solidFill>
              <a:srgbClr val="002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b="1" dirty="0">
                  <a:solidFill>
                    <a:schemeClr val="bg1"/>
                  </a:solidFill>
                  <a:latin typeface="+mj-lt"/>
                </a:rPr>
                <a:t>     Afet ve Acil Durum Yönetimi Başkanlığı</a:t>
              </a:r>
            </a:p>
          </p:txBody>
        </p:sp>
        <p:pic>
          <p:nvPicPr>
            <p:cNvPr id="34" name="Resim 3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23710" y="6262255"/>
              <a:ext cx="1235634" cy="490092"/>
            </a:xfrm>
            <a:prstGeom prst="rect">
              <a:avLst/>
            </a:prstGeom>
          </p:spPr>
        </p:pic>
      </p:grpSp>
      <p:sp>
        <p:nvSpPr>
          <p:cNvPr id="35" name="Dikdörtgen 34"/>
          <p:cNvSpPr/>
          <p:nvPr/>
        </p:nvSpPr>
        <p:spPr>
          <a:xfrm>
            <a:off x="238775" y="590155"/>
            <a:ext cx="5436000" cy="36000"/>
          </a:xfrm>
          <a:prstGeom prst="rect">
            <a:avLst/>
          </a:prstGeom>
          <a:solidFill>
            <a:srgbClr val="005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atin typeface="+mj-lt"/>
            </a:endParaRPr>
          </a:p>
        </p:txBody>
      </p:sp>
      <p:sp>
        <p:nvSpPr>
          <p:cNvPr id="8" name="Metin kutusu 7">
            <a:extLst>
              <a:ext uri="{FF2B5EF4-FFF2-40B4-BE49-F238E27FC236}">
                <a16:creationId xmlns:a16="http://schemas.microsoft.com/office/drawing/2014/main" id="{4F9E0A13-BB34-4939-90D9-99CF5F3C01D4}"/>
              </a:ext>
            </a:extLst>
          </p:cNvPr>
          <p:cNvSpPr txBox="1"/>
          <p:nvPr/>
        </p:nvSpPr>
        <p:spPr>
          <a:xfrm>
            <a:off x="11453898" y="6403620"/>
            <a:ext cx="738102" cy="369332"/>
          </a:xfrm>
          <a:prstGeom prst="rect">
            <a:avLst/>
          </a:prstGeom>
          <a:solidFill>
            <a:schemeClr val="bg1"/>
          </a:solidFill>
        </p:spPr>
        <p:txBody>
          <a:bodyPr wrap="square" rtlCol="0">
            <a:spAutoFit/>
          </a:bodyPr>
          <a:lstStyle/>
          <a:p>
            <a:endParaRPr lang="tr-TR" dirty="0">
              <a:solidFill>
                <a:schemeClr val="accent1">
                  <a:lumMod val="50000"/>
                </a:schemeClr>
              </a:solidFill>
            </a:endParaRPr>
          </a:p>
        </p:txBody>
      </p:sp>
      <p:sp>
        <p:nvSpPr>
          <p:cNvPr id="4" name="Dikdörtgen 3"/>
          <p:cNvSpPr/>
          <p:nvPr/>
        </p:nvSpPr>
        <p:spPr>
          <a:xfrm>
            <a:off x="555813" y="1342111"/>
            <a:ext cx="8001592" cy="3508653"/>
          </a:xfrm>
          <a:prstGeom prst="rect">
            <a:avLst/>
          </a:prstGeom>
        </p:spPr>
        <p:txBody>
          <a:bodyPr wrap="square">
            <a:spAutoFit/>
          </a:bodyPr>
          <a:lstStyle/>
          <a:p>
            <a:pPr marL="6350" indent="-6350">
              <a:lnSpc>
                <a:spcPct val="150000"/>
              </a:lnSpc>
              <a:spcAft>
                <a:spcPts val="1200"/>
              </a:spcAft>
            </a:pPr>
            <a:r>
              <a:rPr lang="tr-TR" sz="1600" b="1" dirty="0">
                <a:latin typeface="Times New Roman" panose="02020603050405020304" pitchFamily="18" charset="0"/>
                <a:ea typeface="Times New Roman" panose="02020603050405020304" pitchFamily="18" charset="0"/>
              </a:rPr>
              <a:t>3. </a:t>
            </a:r>
            <a:r>
              <a:rPr lang="tr-TR" sz="1600" b="1" dirty="0" smtClean="0">
                <a:latin typeface="Times New Roman" panose="02020603050405020304" pitchFamily="18" charset="0"/>
                <a:ea typeface="Times New Roman" panose="02020603050405020304" pitchFamily="18" charset="0"/>
              </a:rPr>
              <a:t>Afet Yönetim Merkezleri </a:t>
            </a:r>
            <a:endParaRPr lang="tr-TR" sz="1600" b="1" dirty="0">
              <a:latin typeface="Times New Roman" panose="02020603050405020304" pitchFamily="18" charset="0"/>
              <a:ea typeface="Times New Roman" panose="02020603050405020304" pitchFamily="18" charset="0"/>
            </a:endParaRPr>
          </a:p>
          <a:p>
            <a:pPr marL="6350" indent="-6350" algn="just">
              <a:lnSpc>
                <a:spcPct val="150000"/>
              </a:lnSpc>
              <a:spcAft>
                <a:spcPts val="1200"/>
              </a:spcAft>
            </a:pPr>
            <a:r>
              <a:rPr lang="tr-TR" sz="1600" dirty="0" smtClean="0">
                <a:solidFill>
                  <a:srgbClr val="000000"/>
                </a:solidFill>
                <a:latin typeface="Times New Roman" panose="02020603050405020304" pitchFamily="18" charset="0"/>
                <a:ea typeface="Times New Roman" panose="02020603050405020304" pitchFamily="18" charset="0"/>
              </a:rPr>
              <a:t>		Afet </a:t>
            </a:r>
            <a:r>
              <a:rPr lang="tr-TR" sz="1600" dirty="0">
                <a:solidFill>
                  <a:srgbClr val="000000"/>
                </a:solidFill>
                <a:latin typeface="Times New Roman" panose="02020603050405020304" pitchFamily="18" charset="0"/>
                <a:ea typeface="Times New Roman" panose="02020603050405020304" pitchFamily="18" charset="0"/>
              </a:rPr>
              <a:t>yönetim merkezleri; Bakanlıklarda, Bakan Yardımcısı veya yetkilendirilecek üst yönetici başkanlığında 7/24 saat çalışma esasına göre çalıştırılır. Söz konusu merkezler; Afet ve Acil Durum Yönetim Merkezleri Yönetmeliğinde belirtilen görevleri yürütür. </a:t>
            </a:r>
          </a:p>
          <a:p>
            <a:pPr marL="6350" indent="-6350" algn="just">
              <a:lnSpc>
                <a:spcPct val="150000"/>
              </a:lnSpc>
              <a:spcBef>
                <a:spcPts val="1200"/>
              </a:spcBef>
              <a:spcAft>
                <a:spcPts val="1200"/>
              </a:spcAft>
            </a:pPr>
            <a:r>
              <a:rPr lang="tr-TR" sz="1600" dirty="0" smtClean="0">
                <a:solidFill>
                  <a:srgbClr val="000000"/>
                </a:solidFill>
                <a:latin typeface="Times New Roman" panose="02020603050405020304" pitchFamily="18" charset="0"/>
                <a:ea typeface="Times New Roman" panose="02020603050405020304" pitchFamily="18" charset="0"/>
              </a:rPr>
              <a:t>		Ulusal </a:t>
            </a:r>
            <a:r>
              <a:rPr lang="tr-TR" sz="1600" dirty="0">
                <a:solidFill>
                  <a:srgbClr val="000000"/>
                </a:solidFill>
                <a:latin typeface="Times New Roman" panose="02020603050405020304" pitchFamily="18" charset="0"/>
                <a:ea typeface="Times New Roman" panose="02020603050405020304" pitchFamily="18" charset="0"/>
              </a:rPr>
              <a:t>çalışma gruplarının ana çözüm ortağı bakanlık, kurum ve kuruluşların Afet Yönetim Merkezlerinin bünyesinde ilgili çalışma grubunun yönetilmesi için koordinasyon ekipleri teşkil edilir ve bir çalışma grubu yöneticisi belirlenir. Ayrıca afet bölgesine destek olmak üzere çalışma grubu tarafından saha destek ekipleri tasarlanır.  </a:t>
            </a:r>
          </a:p>
        </p:txBody>
      </p:sp>
      <p:pic>
        <p:nvPicPr>
          <p:cNvPr id="22530" name="Picture 2" descr="Adana AFAD Yönetim Merkezi, kar yağışları üzerine 7/24 faaliyete geçti"/>
          <p:cNvPicPr>
            <a:picLocks noChangeAspect="1" noChangeArrowheads="1"/>
          </p:cNvPicPr>
          <p:nvPr/>
        </p:nvPicPr>
        <p:blipFill>
          <a:blip r:embed="rId4"/>
          <a:srcRect/>
          <a:stretch>
            <a:fillRect/>
          </a:stretch>
        </p:blipFill>
        <p:spPr bwMode="auto">
          <a:xfrm>
            <a:off x="8588735" y="1825668"/>
            <a:ext cx="3473869" cy="2936111"/>
          </a:xfrm>
          <a:prstGeom prst="rect">
            <a:avLst/>
          </a:prstGeom>
          <a:noFill/>
        </p:spPr>
      </p:pic>
    </p:spTree>
    <p:extLst>
      <p:ext uri="{BB962C8B-B14F-4D97-AF65-F5344CB8AC3E}">
        <p14:creationId xmlns:p14="http://schemas.microsoft.com/office/powerpoint/2010/main" val="41723070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ikdörtgen 9"/>
          <p:cNvSpPr/>
          <p:nvPr/>
        </p:nvSpPr>
        <p:spPr>
          <a:xfrm>
            <a:off x="166620" y="72525"/>
            <a:ext cx="5580310" cy="523220"/>
          </a:xfrm>
          <a:prstGeom prst="rect">
            <a:avLst/>
          </a:prstGeom>
        </p:spPr>
        <p:txBody>
          <a:bodyPr wrap="none">
            <a:spAutoFit/>
          </a:bodyPr>
          <a:lstStyle/>
          <a:p>
            <a:r>
              <a:rPr lang="tr-TR" sz="2800" b="1" dirty="0">
                <a:solidFill>
                  <a:srgbClr val="0052A3"/>
                </a:solidFill>
              </a:rPr>
              <a:t>Türkiye Afet Müdahale Planı (TAMP)</a:t>
            </a:r>
          </a:p>
        </p:txBody>
      </p:sp>
      <p:grpSp>
        <p:nvGrpSpPr>
          <p:cNvPr id="32" name="Grup 31"/>
          <p:cNvGrpSpPr/>
          <p:nvPr/>
        </p:nvGrpSpPr>
        <p:grpSpPr>
          <a:xfrm>
            <a:off x="0" y="6262256"/>
            <a:ext cx="11459344" cy="595744"/>
            <a:chOff x="0" y="6262255"/>
            <a:chExt cx="11459344" cy="595744"/>
          </a:xfrm>
        </p:grpSpPr>
        <p:sp>
          <p:nvSpPr>
            <p:cNvPr id="33" name="Dikdörtgen 32"/>
            <p:cNvSpPr/>
            <p:nvPr/>
          </p:nvSpPr>
          <p:spPr>
            <a:xfrm>
              <a:off x="0" y="6262255"/>
              <a:ext cx="10043886" cy="595744"/>
            </a:xfrm>
            <a:prstGeom prst="rect">
              <a:avLst/>
            </a:prstGeom>
            <a:solidFill>
              <a:srgbClr val="002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b="1" dirty="0">
                  <a:solidFill>
                    <a:schemeClr val="bg1"/>
                  </a:solidFill>
                  <a:latin typeface="+mj-lt"/>
                </a:rPr>
                <a:t>     Afet ve Acil Durum Yönetimi Başkanlığı</a:t>
              </a:r>
            </a:p>
          </p:txBody>
        </p:sp>
        <p:pic>
          <p:nvPicPr>
            <p:cNvPr id="34" name="Resim 3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23710" y="6262255"/>
              <a:ext cx="1235634" cy="490092"/>
            </a:xfrm>
            <a:prstGeom prst="rect">
              <a:avLst/>
            </a:prstGeom>
          </p:spPr>
        </p:pic>
      </p:grpSp>
      <p:sp>
        <p:nvSpPr>
          <p:cNvPr id="35" name="Dikdörtgen 34"/>
          <p:cNvSpPr/>
          <p:nvPr/>
        </p:nvSpPr>
        <p:spPr>
          <a:xfrm>
            <a:off x="238775" y="590155"/>
            <a:ext cx="5436000" cy="36000"/>
          </a:xfrm>
          <a:prstGeom prst="rect">
            <a:avLst/>
          </a:prstGeom>
          <a:solidFill>
            <a:srgbClr val="005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atin typeface="+mj-lt"/>
            </a:endParaRPr>
          </a:p>
        </p:txBody>
      </p:sp>
      <p:sp>
        <p:nvSpPr>
          <p:cNvPr id="2" name="Dikdörtgen 1"/>
          <p:cNvSpPr/>
          <p:nvPr/>
        </p:nvSpPr>
        <p:spPr>
          <a:xfrm>
            <a:off x="382486" y="608155"/>
            <a:ext cx="11155090" cy="7926850"/>
          </a:xfrm>
          <a:prstGeom prst="rect">
            <a:avLst/>
          </a:prstGeom>
        </p:spPr>
        <p:txBody>
          <a:bodyPr wrap="square">
            <a:spAutoFit/>
          </a:bodyPr>
          <a:lstStyle/>
          <a:p>
            <a:pPr marL="96520" indent="-6350">
              <a:lnSpc>
                <a:spcPct val="150000"/>
              </a:lnSpc>
              <a:spcBef>
                <a:spcPts val="1200"/>
              </a:spcBef>
              <a:spcAft>
                <a:spcPts val="130"/>
              </a:spcAft>
            </a:pPr>
            <a:r>
              <a:rPr lang="tr-TR" b="1" dirty="0" smtClean="0">
                <a:solidFill>
                  <a:srgbClr val="17365D"/>
                </a:solidFill>
                <a:latin typeface="Times New Roman" panose="02020603050405020304" pitchFamily="18" charset="0"/>
                <a:ea typeface="Times New Roman" panose="02020603050405020304" pitchFamily="18" charset="0"/>
              </a:rPr>
              <a:t> </a:t>
            </a:r>
            <a:r>
              <a:rPr lang="tr-TR" sz="1600" b="1" dirty="0" smtClean="0">
                <a:solidFill>
                  <a:srgbClr val="17365D"/>
                </a:solidFill>
                <a:latin typeface="Times New Roman" panose="02020603050405020304" pitchFamily="18" charset="0"/>
                <a:ea typeface="Times New Roman" panose="02020603050405020304" pitchFamily="18" charset="0"/>
                <a:cs typeface="Times New Roman" panose="02020603050405020304" pitchFamily="18" charset="0"/>
              </a:rPr>
              <a:t>YEREL DÜZEYDE KOORDİNASYON BİRİMLERİ </a:t>
            </a:r>
            <a:endParaRPr lang="tr-TR" sz="1600" b="1" dirty="0">
              <a:solidFill>
                <a:srgbClr val="17365D"/>
              </a:solidFill>
              <a:latin typeface="Times New Roman" panose="02020603050405020304" pitchFamily="18" charset="0"/>
              <a:ea typeface="Times New Roman" panose="02020603050405020304" pitchFamily="18" charset="0"/>
              <a:cs typeface="Times New Roman" panose="02020603050405020304" pitchFamily="18" charset="0"/>
            </a:endParaRPr>
          </a:p>
          <a:p>
            <a:pPr marL="6350" indent="-6350" algn="just">
              <a:lnSpc>
                <a:spcPct val="150000"/>
              </a:lnSpc>
              <a:spcBef>
                <a:spcPts val="1200"/>
              </a:spcBef>
              <a:spcAft>
                <a:spcPts val="1200"/>
              </a:spcAft>
            </a:pPr>
            <a:r>
              <a:rPr lang="tr-TR"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Yerel </a:t>
            </a:r>
            <a:r>
              <a:rPr lang="tr-TR"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düzeyde koordinasyon, Başkanlık AFAD Merkezi ile irtibatlı olarak vali tarafından, vali yardımcıları ve İl AFAD Merkezi ile sağlanır. Bu koordinasyon birimlerinde; basın sözcüsü, valilik hukuk sorumlusu, irtibat sorumlusu ve güvenlik sorumlusu  da  görev alır.   </a:t>
            </a:r>
            <a:endParaRPr lang="tr-TR"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6350" indent="-6350" algn="just">
              <a:lnSpc>
                <a:spcPct val="150000"/>
              </a:lnSpc>
              <a:spcBef>
                <a:spcPts val="1200"/>
              </a:spcBef>
              <a:spcAft>
                <a:spcPts val="1200"/>
              </a:spcAft>
            </a:pPr>
            <a:r>
              <a:rPr lang="tr-TR" sz="1600" b="1" dirty="0" smtClean="0">
                <a:solidFill>
                  <a:srgbClr val="17365D"/>
                </a:solidFill>
                <a:latin typeface="Times New Roman" panose="02020603050405020304" pitchFamily="18" charset="0"/>
                <a:ea typeface="Times New Roman" panose="02020603050405020304" pitchFamily="18" charset="0"/>
                <a:cs typeface="Times New Roman" panose="02020603050405020304" pitchFamily="18" charset="0"/>
              </a:rPr>
              <a:t> 1</a:t>
            </a:r>
            <a:r>
              <a:rPr lang="tr-TR" sz="1600" b="1" dirty="0">
                <a:solidFill>
                  <a:srgbClr val="17365D"/>
                </a:solidFill>
                <a:latin typeface="Times New Roman" panose="02020603050405020304" pitchFamily="18" charset="0"/>
                <a:ea typeface="Times New Roman" panose="02020603050405020304" pitchFamily="18" charset="0"/>
                <a:cs typeface="Times New Roman" panose="02020603050405020304" pitchFamily="18" charset="0"/>
              </a:rPr>
              <a:t>. İl Afet ve Acil Durum Koordinasyon Kurulu (İAADKK</a:t>
            </a:r>
            <a:r>
              <a:rPr lang="tr-TR" sz="1600" b="1" dirty="0" smtClean="0">
                <a:solidFill>
                  <a:srgbClr val="17365D"/>
                </a:solidFill>
                <a:latin typeface="Times New Roman" panose="02020603050405020304" pitchFamily="18" charset="0"/>
                <a:ea typeface="Times New Roman" panose="02020603050405020304" pitchFamily="18" charset="0"/>
                <a:cs typeface="Times New Roman" panose="02020603050405020304" pitchFamily="18" charset="0"/>
              </a:rPr>
              <a:t>)</a:t>
            </a:r>
          </a:p>
          <a:p>
            <a:pPr marL="96520" indent="-6350">
              <a:lnSpc>
                <a:spcPct val="150000"/>
              </a:lnSpc>
              <a:spcBef>
                <a:spcPts val="1200"/>
              </a:spcBef>
              <a:spcAft>
                <a:spcPts val="225"/>
              </a:spcAft>
            </a:pPr>
            <a:r>
              <a:rPr lang="tr-TR" sz="1600" dirty="0" smtClean="0">
                <a:latin typeface="Times New Roman" panose="02020603050405020304" pitchFamily="18" charset="0"/>
                <a:cs typeface="Times New Roman" panose="02020603050405020304" pitchFamily="18" charset="0"/>
              </a:rPr>
              <a:t>		İAADKK</a:t>
            </a:r>
            <a:r>
              <a:rPr lang="tr-TR" sz="1600" dirty="0">
                <a:latin typeface="Times New Roman" panose="02020603050405020304" pitchFamily="18" charset="0"/>
                <a:cs typeface="Times New Roman" panose="02020603050405020304" pitchFamily="18" charset="0"/>
              </a:rPr>
              <a:t>, valinin başkanlığında il afet ve acil durum müdürü, belediye başkanı, il özel idaresi genel sekreteri, garnizon komutanı, çalışma gruplarından sorumlu il yöneticileri, mülki idari amirliğince belirlenecek bir muhtar ile sivil toplum kuruluşu temsilcisi ve ihtiyaç duyulan diğer il yöneticilerinden oluşur.</a:t>
            </a:r>
            <a:endParaRPr lang="tr-TR" sz="1600" b="1" dirty="0" smtClean="0">
              <a:solidFill>
                <a:srgbClr val="17365D"/>
              </a:solidFill>
              <a:latin typeface="Times New Roman" panose="02020603050405020304" pitchFamily="18" charset="0"/>
              <a:ea typeface="Times New Roman" panose="02020603050405020304" pitchFamily="18" charset="0"/>
              <a:cs typeface="Times New Roman" panose="02020603050405020304" pitchFamily="18" charset="0"/>
            </a:endParaRPr>
          </a:p>
          <a:p>
            <a:pPr marL="96520" indent="-6350">
              <a:lnSpc>
                <a:spcPct val="150000"/>
              </a:lnSpc>
              <a:spcBef>
                <a:spcPts val="1200"/>
              </a:spcBef>
              <a:spcAft>
                <a:spcPts val="225"/>
              </a:spcAft>
            </a:pPr>
            <a:r>
              <a:rPr lang="tr-TR" sz="1600" b="1" dirty="0">
                <a:latin typeface="Times New Roman" panose="02020603050405020304" pitchFamily="18" charset="0"/>
                <a:cs typeface="Times New Roman" panose="02020603050405020304" pitchFamily="18" charset="0"/>
              </a:rPr>
              <a:t>2. İl AFAD </a:t>
            </a:r>
            <a:r>
              <a:rPr lang="tr-TR" sz="1600" b="1" dirty="0" smtClean="0">
                <a:latin typeface="Times New Roman" panose="02020603050405020304" pitchFamily="18" charset="0"/>
                <a:cs typeface="Times New Roman" panose="02020603050405020304" pitchFamily="18" charset="0"/>
              </a:rPr>
              <a:t>Merkezi</a:t>
            </a:r>
          </a:p>
          <a:p>
            <a:pPr marL="96520" indent="-6350">
              <a:lnSpc>
                <a:spcPct val="150000"/>
              </a:lnSpc>
              <a:spcBef>
                <a:spcPts val="1200"/>
              </a:spcBef>
              <a:spcAft>
                <a:spcPts val="225"/>
              </a:spcAft>
            </a:pPr>
            <a:r>
              <a:rPr lang="tr-TR" sz="1600" dirty="0" smtClean="0">
                <a:latin typeface="Times New Roman" panose="02020603050405020304" pitchFamily="18" charset="0"/>
                <a:cs typeface="Times New Roman" panose="02020603050405020304" pitchFamily="18" charset="0"/>
              </a:rPr>
              <a:t>		İl </a:t>
            </a:r>
            <a:r>
              <a:rPr lang="tr-TR" sz="1600" dirty="0">
                <a:latin typeface="Times New Roman" panose="02020603050405020304" pitchFamily="18" charset="0"/>
                <a:cs typeface="Times New Roman" panose="02020603050405020304" pitchFamily="18" charset="0"/>
              </a:rPr>
              <a:t>AFAD Merkezi; illerde vali veya yetkilendireceği vali yardımcısının başkanlığında 7/24 saat çalışma esasına göre görev yapar ve sekretaryasını İAADM yürütür. İhtiyaç duyulan ilçelerde valilerin uygun görmesi halinde İlçe AFAD Merkezi kurulur ve ilçe müdahale planı hazırlanır. </a:t>
            </a:r>
            <a:endParaRPr lang="tr-TR" sz="1600" b="1" dirty="0" smtClean="0">
              <a:latin typeface="Times New Roman" panose="02020603050405020304" pitchFamily="18" charset="0"/>
              <a:cs typeface="Times New Roman" panose="02020603050405020304" pitchFamily="18" charset="0"/>
            </a:endParaRPr>
          </a:p>
          <a:p>
            <a:pPr marL="96520" indent="-6350">
              <a:lnSpc>
                <a:spcPct val="107000"/>
              </a:lnSpc>
              <a:spcBef>
                <a:spcPts val="1200"/>
              </a:spcBef>
              <a:spcAft>
                <a:spcPts val="225"/>
              </a:spcAft>
            </a:pPr>
            <a:endParaRPr lang="tr-TR" sz="1600" b="1" dirty="0"/>
          </a:p>
          <a:p>
            <a:pPr marL="96520" indent="-6350">
              <a:lnSpc>
                <a:spcPct val="107000"/>
              </a:lnSpc>
              <a:spcBef>
                <a:spcPts val="1200"/>
              </a:spcBef>
              <a:spcAft>
                <a:spcPts val="225"/>
              </a:spcAft>
            </a:pPr>
            <a:endParaRPr lang="tr-TR" sz="1600" b="1" dirty="0">
              <a:solidFill>
                <a:srgbClr val="17365D"/>
              </a:solidFill>
              <a:effectLst/>
              <a:latin typeface="Times New Roman" panose="02020603050405020304" pitchFamily="18" charset="0"/>
              <a:ea typeface="Times New Roman" panose="02020603050405020304" pitchFamily="18" charset="0"/>
            </a:endParaRPr>
          </a:p>
          <a:p>
            <a:pPr marL="96520" indent="-6350">
              <a:lnSpc>
                <a:spcPct val="107000"/>
              </a:lnSpc>
              <a:spcBef>
                <a:spcPts val="1200"/>
              </a:spcBef>
              <a:spcAft>
                <a:spcPts val="225"/>
              </a:spcAft>
            </a:pPr>
            <a:endParaRPr lang="tr-TR" sz="1600" b="1" dirty="0" smtClean="0">
              <a:solidFill>
                <a:srgbClr val="17365D"/>
              </a:solidFill>
              <a:latin typeface="Times New Roman" panose="02020603050405020304" pitchFamily="18" charset="0"/>
              <a:ea typeface="Times New Roman" panose="02020603050405020304" pitchFamily="18" charset="0"/>
            </a:endParaRPr>
          </a:p>
          <a:p>
            <a:pPr marL="96520" indent="-6350">
              <a:lnSpc>
                <a:spcPct val="107000"/>
              </a:lnSpc>
              <a:spcBef>
                <a:spcPts val="1200"/>
              </a:spcBef>
              <a:spcAft>
                <a:spcPts val="225"/>
              </a:spcAft>
            </a:pPr>
            <a:endParaRPr lang="tr-TR" sz="1600" b="1" dirty="0">
              <a:solidFill>
                <a:srgbClr val="17365D"/>
              </a:solidFill>
              <a:effectLst/>
              <a:latin typeface="Times New Roman" panose="02020603050405020304" pitchFamily="18" charset="0"/>
              <a:ea typeface="Times New Roman" panose="02020603050405020304" pitchFamily="18" charset="0"/>
            </a:endParaRPr>
          </a:p>
          <a:p>
            <a:pPr marL="96520" indent="-6350">
              <a:lnSpc>
                <a:spcPct val="107000"/>
              </a:lnSpc>
              <a:spcBef>
                <a:spcPts val="1200"/>
              </a:spcBef>
              <a:spcAft>
                <a:spcPts val="225"/>
              </a:spcAft>
            </a:pPr>
            <a:endParaRPr lang="tr-TR" sz="1600" b="1" dirty="0">
              <a:solidFill>
                <a:srgbClr val="17365D"/>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35153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ikdörtgen 9"/>
          <p:cNvSpPr/>
          <p:nvPr/>
        </p:nvSpPr>
        <p:spPr>
          <a:xfrm>
            <a:off x="166620" y="72525"/>
            <a:ext cx="5580310" cy="523220"/>
          </a:xfrm>
          <a:prstGeom prst="rect">
            <a:avLst/>
          </a:prstGeom>
        </p:spPr>
        <p:txBody>
          <a:bodyPr wrap="none">
            <a:spAutoFit/>
          </a:bodyPr>
          <a:lstStyle/>
          <a:p>
            <a:r>
              <a:rPr lang="tr-TR" sz="2800" b="1" dirty="0">
                <a:solidFill>
                  <a:srgbClr val="0052A3"/>
                </a:solidFill>
              </a:rPr>
              <a:t>Türkiye Afet Müdahale Planı (TAMP)</a:t>
            </a:r>
          </a:p>
        </p:txBody>
      </p:sp>
      <p:grpSp>
        <p:nvGrpSpPr>
          <p:cNvPr id="32" name="Grup 31"/>
          <p:cNvGrpSpPr/>
          <p:nvPr/>
        </p:nvGrpSpPr>
        <p:grpSpPr>
          <a:xfrm>
            <a:off x="0" y="6262256"/>
            <a:ext cx="11459344" cy="595744"/>
            <a:chOff x="0" y="6262255"/>
            <a:chExt cx="11459344" cy="595744"/>
          </a:xfrm>
        </p:grpSpPr>
        <p:sp>
          <p:nvSpPr>
            <p:cNvPr id="33" name="Dikdörtgen 32"/>
            <p:cNvSpPr/>
            <p:nvPr/>
          </p:nvSpPr>
          <p:spPr>
            <a:xfrm>
              <a:off x="0" y="6262255"/>
              <a:ext cx="10043886" cy="595744"/>
            </a:xfrm>
            <a:prstGeom prst="rect">
              <a:avLst/>
            </a:prstGeom>
            <a:solidFill>
              <a:srgbClr val="002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b="1" dirty="0">
                  <a:solidFill>
                    <a:schemeClr val="bg1"/>
                  </a:solidFill>
                  <a:latin typeface="+mj-lt"/>
                </a:rPr>
                <a:t>     Afet ve Acil Durum Yönetimi Başkanlığı</a:t>
              </a:r>
            </a:p>
          </p:txBody>
        </p:sp>
        <p:pic>
          <p:nvPicPr>
            <p:cNvPr id="34" name="Resim 3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23710" y="6262255"/>
              <a:ext cx="1235634" cy="490092"/>
            </a:xfrm>
            <a:prstGeom prst="rect">
              <a:avLst/>
            </a:prstGeom>
          </p:spPr>
        </p:pic>
      </p:grpSp>
      <p:sp>
        <p:nvSpPr>
          <p:cNvPr id="35" name="Dikdörtgen 34"/>
          <p:cNvSpPr/>
          <p:nvPr/>
        </p:nvSpPr>
        <p:spPr>
          <a:xfrm>
            <a:off x="238775" y="590155"/>
            <a:ext cx="5436000" cy="36000"/>
          </a:xfrm>
          <a:prstGeom prst="rect">
            <a:avLst/>
          </a:prstGeom>
          <a:solidFill>
            <a:srgbClr val="005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atin typeface="+mj-lt"/>
            </a:endParaRPr>
          </a:p>
        </p:txBody>
      </p:sp>
      <p:sp>
        <p:nvSpPr>
          <p:cNvPr id="8" name="Metin kutusu 7">
            <a:extLst>
              <a:ext uri="{FF2B5EF4-FFF2-40B4-BE49-F238E27FC236}">
                <a16:creationId xmlns:a16="http://schemas.microsoft.com/office/drawing/2014/main" id="{4F9E0A13-BB34-4939-90D9-99CF5F3C01D4}"/>
              </a:ext>
            </a:extLst>
          </p:cNvPr>
          <p:cNvSpPr txBox="1"/>
          <p:nvPr/>
        </p:nvSpPr>
        <p:spPr>
          <a:xfrm>
            <a:off x="11453898" y="6403620"/>
            <a:ext cx="738102" cy="369332"/>
          </a:xfrm>
          <a:prstGeom prst="rect">
            <a:avLst/>
          </a:prstGeom>
          <a:solidFill>
            <a:schemeClr val="bg1"/>
          </a:solidFill>
        </p:spPr>
        <p:txBody>
          <a:bodyPr wrap="square" rtlCol="0">
            <a:spAutoFit/>
          </a:bodyPr>
          <a:lstStyle/>
          <a:p>
            <a:endParaRPr lang="tr-TR" dirty="0">
              <a:solidFill>
                <a:schemeClr val="accent1">
                  <a:lumMod val="50000"/>
                </a:schemeClr>
              </a:solidFill>
            </a:endParaRPr>
          </a:p>
        </p:txBody>
      </p:sp>
      <p:graphicFrame>
        <p:nvGraphicFramePr>
          <p:cNvPr id="9" name="Diyagram 8"/>
          <p:cNvGraphicFramePr/>
          <p:nvPr>
            <p:extLst>
              <p:ext uri="{D42A27DB-BD31-4B8C-83A1-F6EECF244321}">
                <p14:modId xmlns:p14="http://schemas.microsoft.com/office/powerpoint/2010/main" val="3807156094"/>
              </p:ext>
            </p:extLst>
          </p:nvPr>
        </p:nvGraphicFramePr>
        <p:xfrm>
          <a:off x="241480" y="2300908"/>
          <a:ext cx="5505450" cy="3209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Dikdörtgen 1"/>
          <p:cNvSpPr/>
          <p:nvPr/>
        </p:nvSpPr>
        <p:spPr>
          <a:xfrm>
            <a:off x="484094" y="626155"/>
            <a:ext cx="11161059" cy="830997"/>
          </a:xfrm>
          <a:prstGeom prst="rect">
            <a:avLst/>
          </a:prstGeom>
        </p:spPr>
        <p:txBody>
          <a:bodyPr wrap="square">
            <a:spAutoFit/>
          </a:bodyPr>
          <a:lstStyle/>
          <a:p>
            <a:pPr marL="6350" indent="-6350" algn="just">
              <a:lnSpc>
                <a:spcPct val="150000"/>
              </a:lnSpc>
              <a:spcAft>
                <a:spcPts val="65"/>
              </a:spcAft>
              <a:tabLst>
                <a:tab pos="5763895" algn="r"/>
              </a:tabLst>
            </a:pPr>
            <a:r>
              <a:rPr lang="tr-TR" sz="1600" dirty="0">
                <a:solidFill>
                  <a:srgbClr val="000000"/>
                </a:solidFill>
                <a:latin typeface="Times New Roman" panose="02020603050405020304" pitchFamily="18" charset="0"/>
                <a:ea typeface="Times New Roman" panose="02020603050405020304" pitchFamily="18" charset="0"/>
              </a:rPr>
              <a:t>Başkanlık AFAD Merkezi, afet ve acil durum olayı sonrası, İl AFAD Merkezinden aldığı ilk ve tamamlayıcı bilgiler doğrultusunda yardım taleplerini olay türü ve ölçeğine göre değerlendirerek olay seviyesini belirler ve ilan eder. </a:t>
            </a:r>
          </a:p>
        </p:txBody>
      </p:sp>
      <p:graphicFrame>
        <p:nvGraphicFramePr>
          <p:cNvPr id="5" name="Tablo 4"/>
          <p:cNvGraphicFramePr>
            <a:graphicFrameLocks noGrp="1"/>
          </p:cNvGraphicFramePr>
          <p:nvPr>
            <p:extLst>
              <p:ext uri="{D42A27DB-BD31-4B8C-83A1-F6EECF244321}">
                <p14:modId xmlns:p14="http://schemas.microsoft.com/office/powerpoint/2010/main" val="1358702249"/>
              </p:ext>
            </p:extLst>
          </p:nvPr>
        </p:nvGraphicFramePr>
        <p:xfrm>
          <a:off x="6629579" y="2820019"/>
          <a:ext cx="4824319" cy="2690814"/>
        </p:xfrm>
        <a:graphic>
          <a:graphicData uri="http://schemas.openxmlformats.org/drawingml/2006/table">
            <a:tbl>
              <a:tblPr firstRow="1" firstCol="1" bandRow="1">
                <a:tableStyleId>{5C22544A-7EE6-4342-B048-85BDC9FD1C3A}</a:tableStyleId>
              </a:tblPr>
              <a:tblGrid>
                <a:gridCol w="671610">
                  <a:extLst>
                    <a:ext uri="{9D8B030D-6E8A-4147-A177-3AD203B41FA5}">
                      <a16:colId xmlns:a16="http://schemas.microsoft.com/office/drawing/2014/main" val="20000"/>
                    </a:ext>
                  </a:extLst>
                </a:gridCol>
                <a:gridCol w="1833126">
                  <a:extLst>
                    <a:ext uri="{9D8B030D-6E8A-4147-A177-3AD203B41FA5}">
                      <a16:colId xmlns:a16="http://schemas.microsoft.com/office/drawing/2014/main" val="20001"/>
                    </a:ext>
                  </a:extLst>
                </a:gridCol>
                <a:gridCol w="2319583">
                  <a:extLst>
                    <a:ext uri="{9D8B030D-6E8A-4147-A177-3AD203B41FA5}">
                      <a16:colId xmlns:a16="http://schemas.microsoft.com/office/drawing/2014/main" val="20002"/>
                    </a:ext>
                  </a:extLst>
                </a:gridCol>
              </a:tblGrid>
              <a:tr h="307877">
                <a:tc>
                  <a:txBody>
                    <a:bodyPr/>
                    <a:lstStyle/>
                    <a:p>
                      <a:pPr marL="6350" indent="-6350" algn="just">
                        <a:lnSpc>
                          <a:spcPct val="107000"/>
                        </a:lnSpc>
                        <a:spcAft>
                          <a:spcPts val="0"/>
                        </a:spcAft>
                      </a:pPr>
                      <a:r>
                        <a:rPr lang="tr-TR" sz="1100">
                          <a:effectLst/>
                        </a:rPr>
                        <a:t>SEVİYE </a:t>
                      </a:r>
                      <a:endParaRPr lang="tr-T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6350" indent="-6350" algn="just">
                        <a:lnSpc>
                          <a:spcPct val="107000"/>
                        </a:lnSpc>
                        <a:spcAft>
                          <a:spcPts val="0"/>
                        </a:spcAft>
                      </a:pPr>
                      <a:r>
                        <a:rPr lang="tr-TR" sz="1100">
                          <a:effectLst/>
                        </a:rPr>
                        <a:t>               ETKİ </a:t>
                      </a:r>
                      <a:endParaRPr lang="tr-T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6350" indent="-6350" algn="ctr">
                        <a:lnSpc>
                          <a:spcPct val="107000"/>
                        </a:lnSpc>
                        <a:spcAft>
                          <a:spcPts val="0"/>
                        </a:spcAft>
                      </a:pPr>
                      <a:r>
                        <a:rPr lang="tr-TR" sz="1100">
                          <a:effectLst/>
                        </a:rPr>
                        <a:t>OLAY TÜRÜ VE ÖLÇEĞİNE GÖRE DESTEK DURUMU </a:t>
                      </a:r>
                      <a:endParaRPr lang="tr-T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307877">
                <a:tc>
                  <a:txBody>
                    <a:bodyPr/>
                    <a:lstStyle/>
                    <a:p>
                      <a:pPr marL="1270" indent="-6350" algn="ctr">
                        <a:lnSpc>
                          <a:spcPct val="107000"/>
                        </a:lnSpc>
                        <a:spcAft>
                          <a:spcPts val="0"/>
                        </a:spcAft>
                      </a:pPr>
                      <a:r>
                        <a:rPr lang="tr-TR" sz="1100">
                          <a:effectLst/>
                        </a:rPr>
                        <a:t> </a:t>
                      </a:r>
                      <a:endParaRPr lang="tr-TR" sz="1200">
                        <a:effectLst/>
                      </a:endParaRPr>
                    </a:p>
                    <a:p>
                      <a:pPr marL="1270" indent="-6350" algn="ctr">
                        <a:lnSpc>
                          <a:spcPct val="107000"/>
                        </a:lnSpc>
                        <a:spcAft>
                          <a:spcPts val="0"/>
                        </a:spcAft>
                      </a:pPr>
                      <a:r>
                        <a:rPr lang="tr-TR" sz="1100">
                          <a:effectLst/>
                        </a:rPr>
                        <a:t>S1</a:t>
                      </a:r>
                      <a:endParaRPr lang="tr-T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6350" indent="-6350" algn="l">
                        <a:lnSpc>
                          <a:spcPct val="107000"/>
                        </a:lnSpc>
                        <a:spcAft>
                          <a:spcPts val="0"/>
                        </a:spcAft>
                      </a:pPr>
                      <a:r>
                        <a:rPr lang="tr-TR" sz="1100">
                          <a:effectLst/>
                        </a:rPr>
                        <a:t> </a:t>
                      </a:r>
                      <a:endParaRPr lang="tr-TR" sz="1200">
                        <a:effectLst/>
                      </a:endParaRPr>
                    </a:p>
                    <a:p>
                      <a:pPr marL="6350" indent="-6350" algn="l">
                        <a:lnSpc>
                          <a:spcPct val="107000"/>
                        </a:lnSpc>
                        <a:spcAft>
                          <a:spcPts val="0"/>
                        </a:spcAft>
                      </a:pPr>
                      <a:r>
                        <a:rPr lang="tr-TR" sz="1100">
                          <a:effectLst/>
                        </a:rPr>
                        <a:t>Yerel imkânlar yeterlidir. </a:t>
                      </a:r>
                      <a:endParaRPr lang="tr-T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28575" indent="-6350" algn="ctr">
                        <a:lnSpc>
                          <a:spcPct val="107000"/>
                        </a:lnSpc>
                        <a:spcAft>
                          <a:spcPts val="0"/>
                        </a:spcAft>
                      </a:pPr>
                      <a:r>
                        <a:rPr lang="tr-TR" sz="1100">
                          <a:effectLst/>
                        </a:rPr>
                        <a:t> </a:t>
                      </a:r>
                      <a:endParaRPr lang="tr-TR" sz="1200">
                        <a:effectLst/>
                      </a:endParaRPr>
                    </a:p>
                    <a:p>
                      <a:pPr marL="28575" indent="-6350" algn="ctr">
                        <a:lnSpc>
                          <a:spcPct val="107000"/>
                        </a:lnSpc>
                        <a:spcAft>
                          <a:spcPts val="0"/>
                        </a:spcAft>
                      </a:pPr>
                      <a:r>
                        <a:rPr lang="tr-TR" sz="1100">
                          <a:effectLst/>
                        </a:rPr>
                        <a:t>İl AFAD Merkezi </a:t>
                      </a:r>
                      <a:endParaRPr lang="tr-T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465698">
                <a:tc>
                  <a:txBody>
                    <a:bodyPr/>
                    <a:lstStyle/>
                    <a:p>
                      <a:pPr marL="1270" indent="-6350" algn="ctr">
                        <a:lnSpc>
                          <a:spcPct val="107000"/>
                        </a:lnSpc>
                        <a:spcAft>
                          <a:spcPts val="0"/>
                        </a:spcAft>
                      </a:pPr>
                      <a:r>
                        <a:rPr lang="tr-TR" sz="1100">
                          <a:effectLst/>
                        </a:rPr>
                        <a:t> </a:t>
                      </a:r>
                      <a:endParaRPr lang="tr-TR" sz="1200">
                        <a:effectLst/>
                      </a:endParaRPr>
                    </a:p>
                    <a:p>
                      <a:pPr marL="1270" indent="-6350" algn="ctr">
                        <a:lnSpc>
                          <a:spcPct val="107000"/>
                        </a:lnSpc>
                        <a:spcAft>
                          <a:spcPts val="0"/>
                        </a:spcAft>
                      </a:pPr>
                      <a:r>
                        <a:rPr lang="tr-TR" sz="1100">
                          <a:effectLst/>
                        </a:rPr>
                        <a:t>S2</a:t>
                      </a:r>
                      <a:endParaRPr lang="tr-T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6350" indent="-6350" algn="ctr">
                        <a:lnSpc>
                          <a:spcPct val="107000"/>
                        </a:lnSpc>
                        <a:spcAft>
                          <a:spcPts val="0"/>
                        </a:spcAft>
                      </a:pPr>
                      <a:r>
                        <a:rPr lang="tr-TR" sz="1100">
                          <a:effectLst/>
                        </a:rPr>
                        <a:t>Destek illerin takviyesine ihtiyaç vardır. </a:t>
                      </a:r>
                      <a:endParaRPr lang="tr-T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6350" marR="5080" indent="-6350" algn="ctr">
                        <a:lnSpc>
                          <a:spcPct val="107000"/>
                        </a:lnSpc>
                        <a:spcAft>
                          <a:spcPts val="0"/>
                        </a:spcAft>
                      </a:pPr>
                      <a:r>
                        <a:rPr lang="tr-TR" sz="1100">
                          <a:effectLst/>
                        </a:rPr>
                        <a:t>İl AFAD Merkezi </a:t>
                      </a:r>
                      <a:endParaRPr lang="tr-TR" sz="1200">
                        <a:effectLst/>
                      </a:endParaRPr>
                    </a:p>
                    <a:p>
                      <a:pPr marL="28575" indent="-6350" algn="ctr">
                        <a:lnSpc>
                          <a:spcPct val="107000"/>
                        </a:lnSpc>
                        <a:spcAft>
                          <a:spcPts val="0"/>
                        </a:spcAft>
                      </a:pPr>
                      <a:r>
                        <a:rPr lang="tr-TR" sz="1100">
                          <a:effectLst/>
                        </a:rPr>
                        <a:t> </a:t>
                      </a:r>
                      <a:endParaRPr lang="tr-TR" sz="1200">
                        <a:effectLst/>
                      </a:endParaRPr>
                    </a:p>
                    <a:p>
                      <a:pPr marL="6350" marR="5715" indent="-6350" algn="ctr">
                        <a:lnSpc>
                          <a:spcPct val="107000"/>
                        </a:lnSpc>
                        <a:spcAft>
                          <a:spcPts val="0"/>
                        </a:spcAft>
                      </a:pPr>
                      <a:r>
                        <a:rPr lang="tr-TR" sz="1100">
                          <a:effectLst/>
                        </a:rPr>
                        <a:t>1. Grup destek iller </a:t>
                      </a:r>
                      <a:endParaRPr lang="tr-T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465698">
                <a:tc>
                  <a:txBody>
                    <a:bodyPr/>
                    <a:lstStyle/>
                    <a:p>
                      <a:pPr marL="1270" indent="-6350" algn="ctr">
                        <a:lnSpc>
                          <a:spcPct val="107000"/>
                        </a:lnSpc>
                        <a:spcAft>
                          <a:spcPts val="0"/>
                        </a:spcAft>
                      </a:pPr>
                      <a:r>
                        <a:rPr lang="tr-TR" sz="1100">
                          <a:effectLst/>
                        </a:rPr>
                        <a:t> </a:t>
                      </a:r>
                      <a:endParaRPr lang="tr-TR" sz="1200">
                        <a:effectLst/>
                      </a:endParaRPr>
                    </a:p>
                    <a:p>
                      <a:pPr marL="1270" indent="-6350" algn="ctr">
                        <a:lnSpc>
                          <a:spcPct val="107000"/>
                        </a:lnSpc>
                        <a:spcAft>
                          <a:spcPts val="0"/>
                        </a:spcAft>
                      </a:pPr>
                      <a:r>
                        <a:rPr lang="tr-TR" sz="1100">
                          <a:effectLst/>
                        </a:rPr>
                        <a:t>S3</a:t>
                      </a:r>
                      <a:endParaRPr lang="tr-T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6350" indent="-6350" algn="l">
                        <a:lnSpc>
                          <a:spcPct val="107000"/>
                        </a:lnSpc>
                        <a:spcAft>
                          <a:spcPts val="0"/>
                        </a:spcAft>
                      </a:pPr>
                      <a:r>
                        <a:rPr lang="tr-TR" sz="1100">
                          <a:effectLst/>
                        </a:rPr>
                        <a:t> </a:t>
                      </a:r>
                      <a:endParaRPr lang="tr-TR" sz="1200">
                        <a:effectLst/>
                      </a:endParaRPr>
                    </a:p>
                    <a:p>
                      <a:pPr marL="6350" indent="-6350" algn="l">
                        <a:lnSpc>
                          <a:spcPct val="107000"/>
                        </a:lnSpc>
                        <a:spcAft>
                          <a:spcPts val="0"/>
                        </a:spcAft>
                      </a:pPr>
                      <a:r>
                        <a:rPr lang="tr-TR" sz="1100">
                          <a:effectLst/>
                        </a:rPr>
                        <a:t>Ulusal desteğe ihtiyaç vardır. </a:t>
                      </a:r>
                      <a:endParaRPr lang="tr-T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28575" indent="-6350" algn="ctr">
                        <a:lnSpc>
                          <a:spcPct val="107000"/>
                        </a:lnSpc>
                        <a:spcAft>
                          <a:spcPts val="0"/>
                        </a:spcAft>
                      </a:pPr>
                      <a:r>
                        <a:rPr lang="tr-TR" sz="1100">
                          <a:effectLst/>
                        </a:rPr>
                        <a:t> 1. ve 2. Grup destek iller </a:t>
                      </a:r>
                      <a:endParaRPr lang="tr-TR" sz="1200">
                        <a:effectLst/>
                      </a:endParaRPr>
                    </a:p>
                    <a:p>
                      <a:pPr marL="6350" marR="6350" indent="-6350" algn="ctr">
                        <a:lnSpc>
                          <a:spcPct val="107000"/>
                        </a:lnSpc>
                        <a:spcAft>
                          <a:spcPts val="0"/>
                        </a:spcAft>
                      </a:pPr>
                      <a:r>
                        <a:rPr lang="tr-TR" sz="1100">
                          <a:effectLst/>
                        </a:rPr>
                        <a:t>+ </a:t>
                      </a:r>
                      <a:endParaRPr lang="tr-TR" sz="1200">
                        <a:effectLst/>
                      </a:endParaRPr>
                    </a:p>
                    <a:p>
                      <a:pPr marL="6350" marR="3810" indent="-6350" algn="ctr">
                        <a:lnSpc>
                          <a:spcPct val="107000"/>
                        </a:lnSpc>
                        <a:spcAft>
                          <a:spcPts val="0"/>
                        </a:spcAft>
                      </a:pPr>
                      <a:r>
                        <a:rPr lang="tr-TR" sz="1100">
                          <a:effectLst/>
                        </a:rPr>
                        <a:t>Ulusal kapasite </a:t>
                      </a:r>
                      <a:endParaRPr lang="tr-T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781340">
                <a:tc>
                  <a:txBody>
                    <a:bodyPr/>
                    <a:lstStyle/>
                    <a:p>
                      <a:pPr marL="1270" indent="-6350" algn="ctr">
                        <a:lnSpc>
                          <a:spcPct val="107000"/>
                        </a:lnSpc>
                        <a:spcAft>
                          <a:spcPts val="0"/>
                        </a:spcAft>
                      </a:pPr>
                      <a:r>
                        <a:rPr lang="tr-TR" sz="1100">
                          <a:effectLst/>
                        </a:rPr>
                        <a:t> </a:t>
                      </a:r>
                      <a:endParaRPr lang="tr-TR" sz="1200">
                        <a:effectLst/>
                      </a:endParaRPr>
                    </a:p>
                    <a:p>
                      <a:pPr marL="1270" indent="-6350" algn="ctr">
                        <a:lnSpc>
                          <a:spcPct val="107000"/>
                        </a:lnSpc>
                        <a:spcAft>
                          <a:spcPts val="0"/>
                        </a:spcAft>
                      </a:pPr>
                      <a:r>
                        <a:rPr lang="tr-TR" sz="1100">
                          <a:effectLst/>
                        </a:rPr>
                        <a:t>S4</a:t>
                      </a:r>
                      <a:endParaRPr lang="tr-T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6350" indent="-6350" algn="ctr">
                        <a:lnSpc>
                          <a:spcPct val="107000"/>
                        </a:lnSpc>
                        <a:spcAft>
                          <a:spcPts val="0"/>
                        </a:spcAft>
                      </a:pPr>
                      <a:r>
                        <a:rPr lang="tr-TR" sz="1100">
                          <a:effectLst/>
                        </a:rPr>
                        <a:t>Uluslararası desteğe ihtiyaç vardır. </a:t>
                      </a:r>
                      <a:endParaRPr lang="tr-T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6350" marR="3810" indent="-6350" algn="ctr">
                        <a:lnSpc>
                          <a:spcPct val="107000"/>
                        </a:lnSpc>
                        <a:spcAft>
                          <a:spcPts val="0"/>
                        </a:spcAft>
                      </a:pPr>
                      <a:r>
                        <a:rPr lang="tr-TR" sz="1100" dirty="0">
                          <a:effectLst/>
                        </a:rPr>
                        <a:t>1. ve 2. Grup destek iller </a:t>
                      </a:r>
                      <a:endParaRPr lang="tr-TR" sz="1200" dirty="0">
                        <a:effectLst/>
                      </a:endParaRPr>
                    </a:p>
                    <a:p>
                      <a:pPr marL="6350" marR="6350" indent="-6350" algn="ctr">
                        <a:lnSpc>
                          <a:spcPct val="107000"/>
                        </a:lnSpc>
                        <a:spcAft>
                          <a:spcPts val="0"/>
                        </a:spcAft>
                      </a:pPr>
                      <a:r>
                        <a:rPr lang="tr-TR" sz="1100" dirty="0">
                          <a:effectLst/>
                        </a:rPr>
                        <a:t>+ </a:t>
                      </a:r>
                      <a:endParaRPr lang="tr-TR" sz="1200" dirty="0">
                        <a:effectLst/>
                      </a:endParaRPr>
                    </a:p>
                    <a:p>
                      <a:pPr marL="6350" marR="3810" indent="-6350" algn="ctr">
                        <a:lnSpc>
                          <a:spcPct val="107000"/>
                        </a:lnSpc>
                        <a:spcAft>
                          <a:spcPts val="0"/>
                        </a:spcAft>
                      </a:pPr>
                      <a:r>
                        <a:rPr lang="tr-TR" sz="1100" dirty="0">
                          <a:effectLst/>
                        </a:rPr>
                        <a:t>Ulusal kapasite </a:t>
                      </a:r>
                      <a:endParaRPr lang="tr-TR" sz="1200" dirty="0">
                        <a:effectLst/>
                      </a:endParaRPr>
                    </a:p>
                    <a:p>
                      <a:pPr marL="6350" marR="6350" indent="-6350" algn="ctr">
                        <a:lnSpc>
                          <a:spcPct val="107000"/>
                        </a:lnSpc>
                        <a:spcAft>
                          <a:spcPts val="0"/>
                        </a:spcAft>
                      </a:pPr>
                      <a:r>
                        <a:rPr lang="tr-TR" sz="1100" dirty="0">
                          <a:effectLst/>
                        </a:rPr>
                        <a:t>+ </a:t>
                      </a:r>
                      <a:endParaRPr lang="tr-TR" sz="1200" dirty="0">
                        <a:effectLst/>
                      </a:endParaRPr>
                    </a:p>
                    <a:p>
                      <a:pPr marL="6350" marR="5715" indent="-6350" algn="ctr">
                        <a:lnSpc>
                          <a:spcPct val="107000"/>
                        </a:lnSpc>
                        <a:spcAft>
                          <a:spcPts val="0"/>
                        </a:spcAft>
                      </a:pPr>
                      <a:r>
                        <a:rPr lang="tr-TR" sz="1100" dirty="0">
                          <a:effectLst/>
                        </a:rPr>
                        <a:t>Uluslararası destek </a:t>
                      </a:r>
                      <a:endParaRPr lang="tr-TR" sz="12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7831466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ikdörtgen 9"/>
          <p:cNvSpPr/>
          <p:nvPr/>
        </p:nvSpPr>
        <p:spPr>
          <a:xfrm>
            <a:off x="166620" y="72525"/>
            <a:ext cx="5580310" cy="523220"/>
          </a:xfrm>
          <a:prstGeom prst="rect">
            <a:avLst/>
          </a:prstGeom>
        </p:spPr>
        <p:txBody>
          <a:bodyPr wrap="none">
            <a:spAutoFit/>
          </a:bodyPr>
          <a:lstStyle/>
          <a:p>
            <a:r>
              <a:rPr lang="tr-TR" sz="2800" b="1" dirty="0">
                <a:solidFill>
                  <a:srgbClr val="0052A3"/>
                </a:solidFill>
              </a:rPr>
              <a:t>Türkiye Afet Müdahale Planı (TAMP)</a:t>
            </a:r>
          </a:p>
        </p:txBody>
      </p:sp>
      <p:grpSp>
        <p:nvGrpSpPr>
          <p:cNvPr id="32" name="Grup 31"/>
          <p:cNvGrpSpPr/>
          <p:nvPr/>
        </p:nvGrpSpPr>
        <p:grpSpPr>
          <a:xfrm>
            <a:off x="0" y="6262256"/>
            <a:ext cx="11459344" cy="595744"/>
            <a:chOff x="0" y="6262255"/>
            <a:chExt cx="11459344" cy="595744"/>
          </a:xfrm>
        </p:grpSpPr>
        <p:sp>
          <p:nvSpPr>
            <p:cNvPr id="33" name="Dikdörtgen 32"/>
            <p:cNvSpPr/>
            <p:nvPr/>
          </p:nvSpPr>
          <p:spPr>
            <a:xfrm>
              <a:off x="0" y="6262255"/>
              <a:ext cx="10043886" cy="595744"/>
            </a:xfrm>
            <a:prstGeom prst="rect">
              <a:avLst/>
            </a:prstGeom>
            <a:solidFill>
              <a:srgbClr val="002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b="1" dirty="0">
                  <a:solidFill>
                    <a:schemeClr val="bg1"/>
                  </a:solidFill>
                  <a:latin typeface="+mj-lt"/>
                </a:rPr>
                <a:t>     Afet ve Acil Durum Yönetimi Başkanlığı</a:t>
              </a:r>
            </a:p>
          </p:txBody>
        </p:sp>
        <p:pic>
          <p:nvPicPr>
            <p:cNvPr id="34" name="Resim 3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23710" y="6262255"/>
              <a:ext cx="1235634" cy="490092"/>
            </a:xfrm>
            <a:prstGeom prst="rect">
              <a:avLst/>
            </a:prstGeom>
          </p:spPr>
        </p:pic>
      </p:grpSp>
      <p:sp>
        <p:nvSpPr>
          <p:cNvPr id="35" name="Dikdörtgen 34"/>
          <p:cNvSpPr/>
          <p:nvPr/>
        </p:nvSpPr>
        <p:spPr>
          <a:xfrm>
            <a:off x="238775" y="590155"/>
            <a:ext cx="5436000" cy="36000"/>
          </a:xfrm>
          <a:prstGeom prst="rect">
            <a:avLst/>
          </a:prstGeom>
          <a:solidFill>
            <a:srgbClr val="005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atin typeface="+mj-lt"/>
            </a:endParaRPr>
          </a:p>
        </p:txBody>
      </p:sp>
      <p:sp>
        <p:nvSpPr>
          <p:cNvPr id="8" name="Metin kutusu 7">
            <a:extLst>
              <a:ext uri="{FF2B5EF4-FFF2-40B4-BE49-F238E27FC236}">
                <a16:creationId xmlns:a16="http://schemas.microsoft.com/office/drawing/2014/main" id="{4F9E0A13-BB34-4939-90D9-99CF5F3C01D4}"/>
              </a:ext>
            </a:extLst>
          </p:cNvPr>
          <p:cNvSpPr txBox="1"/>
          <p:nvPr/>
        </p:nvSpPr>
        <p:spPr>
          <a:xfrm>
            <a:off x="11453898" y="6403620"/>
            <a:ext cx="738102" cy="369332"/>
          </a:xfrm>
          <a:prstGeom prst="rect">
            <a:avLst/>
          </a:prstGeom>
          <a:solidFill>
            <a:schemeClr val="bg1"/>
          </a:solidFill>
        </p:spPr>
        <p:txBody>
          <a:bodyPr wrap="square" rtlCol="0">
            <a:spAutoFit/>
          </a:bodyPr>
          <a:lstStyle/>
          <a:p>
            <a:endParaRPr lang="tr-TR" dirty="0">
              <a:solidFill>
                <a:schemeClr val="accent1">
                  <a:lumMod val="50000"/>
                </a:schemeClr>
              </a:solidFill>
            </a:endParaRPr>
          </a:p>
        </p:txBody>
      </p:sp>
      <p:graphicFrame>
        <p:nvGraphicFramePr>
          <p:cNvPr id="9" name="Diyagram 8"/>
          <p:cNvGraphicFramePr/>
          <p:nvPr>
            <p:extLst>
              <p:ext uri="{D42A27DB-BD31-4B8C-83A1-F6EECF244321}">
                <p14:modId xmlns:p14="http://schemas.microsoft.com/office/powerpoint/2010/main" val="2263128931"/>
              </p:ext>
            </p:extLst>
          </p:nvPr>
        </p:nvGraphicFramePr>
        <p:xfrm>
          <a:off x="166620" y="1051653"/>
          <a:ext cx="11460604" cy="543879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Dikdörtgen 1"/>
          <p:cNvSpPr/>
          <p:nvPr/>
        </p:nvSpPr>
        <p:spPr>
          <a:xfrm>
            <a:off x="2464573" y="667116"/>
            <a:ext cx="4914102" cy="369332"/>
          </a:xfrm>
          <a:prstGeom prst="rect">
            <a:avLst/>
          </a:prstGeom>
        </p:spPr>
        <p:txBody>
          <a:bodyPr wrap="none">
            <a:spAutoFit/>
          </a:bodyPr>
          <a:lstStyle/>
          <a:p>
            <a:pPr algn="ctr"/>
            <a:r>
              <a:rPr lang="tr-TR"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YEREL DÜZEY AFET MÜDAHALE ORGANİZASYONU</a:t>
            </a:r>
            <a:endParaRPr lang="tr-TR" dirty="0"/>
          </a:p>
        </p:txBody>
      </p:sp>
      <p:sp>
        <p:nvSpPr>
          <p:cNvPr id="3" name="Dikdörtgen 2"/>
          <p:cNvSpPr/>
          <p:nvPr/>
        </p:nvSpPr>
        <p:spPr>
          <a:xfrm>
            <a:off x="3501843" y="1082063"/>
            <a:ext cx="2395079" cy="345929"/>
          </a:xfrm>
          <a:prstGeom prst="rect">
            <a:avLst/>
          </a:prstGeom>
        </p:spPr>
        <p:txBody>
          <a:bodyPr wrap="none">
            <a:spAutoFit/>
          </a:bodyPr>
          <a:lstStyle/>
          <a:p>
            <a:pPr marL="6350" indent="-6350" algn="ctr">
              <a:lnSpc>
                <a:spcPct val="103000"/>
              </a:lnSpc>
              <a:spcAft>
                <a:spcPts val="0"/>
              </a:spcAft>
            </a:pPr>
            <a:r>
              <a:rPr lang="tr-TR" sz="1600" dirty="0">
                <a:solidFill>
                  <a:srgbClr val="000000"/>
                </a:solidFill>
                <a:latin typeface="Calibri" panose="020F0502020204030204" pitchFamily="34" charset="0"/>
                <a:ea typeface="Times New Roman" panose="02020603050405020304" pitchFamily="18" charset="0"/>
                <a:cs typeface="Calibri" panose="020F0502020204030204" pitchFamily="34" charset="0"/>
              </a:rPr>
              <a:t>BAŞKANLIK AFAD MERKEZİ</a:t>
            </a:r>
            <a:endParaRPr lang="tr-TR" sz="16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292735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ikdörtgen 9"/>
          <p:cNvSpPr/>
          <p:nvPr/>
        </p:nvSpPr>
        <p:spPr>
          <a:xfrm>
            <a:off x="166620" y="72525"/>
            <a:ext cx="5580310" cy="523220"/>
          </a:xfrm>
          <a:prstGeom prst="rect">
            <a:avLst/>
          </a:prstGeom>
        </p:spPr>
        <p:txBody>
          <a:bodyPr wrap="none">
            <a:spAutoFit/>
          </a:bodyPr>
          <a:lstStyle/>
          <a:p>
            <a:r>
              <a:rPr lang="tr-TR" sz="2800" b="1" dirty="0">
                <a:solidFill>
                  <a:srgbClr val="0052A3"/>
                </a:solidFill>
              </a:rPr>
              <a:t>Türkiye Afet Müdahale Planı (TAMP)</a:t>
            </a:r>
          </a:p>
        </p:txBody>
      </p:sp>
      <p:grpSp>
        <p:nvGrpSpPr>
          <p:cNvPr id="32" name="Grup 31"/>
          <p:cNvGrpSpPr/>
          <p:nvPr/>
        </p:nvGrpSpPr>
        <p:grpSpPr>
          <a:xfrm>
            <a:off x="0" y="6262256"/>
            <a:ext cx="11459344" cy="595744"/>
            <a:chOff x="0" y="6262255"/>
            <a:chExt cx="11459344" cy="595744"/>
          </a:xfrm>
        </p:grpSpPr>
        <p:sp>
          <p:nvSpPr>
            <p:cNvPr id="33" name="Dikdörtgen 32"/>
            <p:cNvSpPr/>
            <p:nvPr/>
          </p:nvSpPr>
          <p:spPr>
            <a:xfrm>
              <a:off x="0" y="6262255"/>
              <a:ext cx="10043886" cy="595744"/>
            </a:xfrm>
            <a:prstGeom prst="rect">
              <a:avLst/>
            </a:prstGeom>
            <a:solidFill>
              <a:srgbClr val="002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b="1" dirty="0">
                  <a:solidFill>
                    <a:schemeClr val="bg1"/>
                  </a:solidFill>
                  <a:latin typeface="+mj-lt"/>
                </a:rPr>
                <a:t>     Afet ve Acil Durum Yönetimi Başkanlığı</a:t>
              </a:r>
            </a:p>
          </p:txBody>
        </p:sp>
        <p:pic>
          <p:nvPicPr>
            <p:cNvPr id="34" name="Resim 3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23710" y="6262255"/>
              <a:ext cx="1235634" cy="490092"/>
            </a:xfrm>
            <a:prstGeom prst="rect">
              <a:avLst/>
            </a:prstGeom>
          </p:spPr>
        </p:pic>
      </p:grpSp>
      <p:sp>
        <p:nvSpPr>
          <p:cNvPr id="35" name="Dikdörtgen 34"/>
          <p:cNvSpPr/>
          <p:nvPr/>
        </p:nvSpPr>
        <p:spPr>
          <a:xfrm>
            <a:off x="238775" y="590155"/>
            <a:ext cx="5436000" cy="36000"/>
          </a:xfrm>
          <a:prstGeom prst="rect">
            <a:avLst/>
          </a:prstGeom>
          <a:solidFill>
            <a:srgbClr val="005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atin typeface="+mj-lt"/>
            </a:endParaRPr>
          </a:p>
        </p:txBody>
      </p:sp>
      <p:sp>
        <p:nvSpPr>
          <p:cNvPr id="8" name="Metin kutusu 7">
            <a:extLst>
              <a:ext uri="{FF2B5EF4-FFF2-40B4-BE49-F238E27FC236}">
                <a16:creationId xmlns:a16="http://schemas.microsoft.com/office/drawing/2014/main" id="{4F9E0A13-BB34-4939-90D9-99CF5F3C01D4}"/>
              </a:ext>
            </a:extLst>
          </p:cNvPr>
          <p:cNvSpPr txBox="1"/>
          <p:nvPr/>
        </p:nvSpPr>
        <p:spPr>
          <a:xfrm>
            <a:off x="11453898" y="6403620"/>
            <a:ext cx="738102" cy="369332"/>
          </a:xfrm>
          <a:prstGeom prst="rect">
            <a:avLst/>
          </a:prstGeom>
          <a:solidFill>
            <a:schemeClr val="bg1"/>
          </a:solidFill>
        </p:spPr>
        <p:txBody>
          <a:bodyPr wrap="square" rtlCol="0">
            <a:spAutoFit/>
          </a:bodyPr>
          <a:lstStyle/>
          <a:p>
            <a:endParaRPr lang="tr-TR" dirty="0">
              <a:solidFill>
                <a:schemeClr val="accent1">
                  <a:lumMod val="50000"/>
                </a:schemeClr>
              </a:solidFill>
            </a:endParaRPr>
          </a:p>
        </p:txBody>
      </p:sp>
      <p:pic>
        <p:nvPicPr>
          <p:cNvPr id="11" name="Resim 10"/>
          <p:cNvPicPr/>
          <p:nvPr/>
        </p:nvPicPr>
        <p:blipFill>
          <a:blip r:embed="rId4">
            <a:extLst>
              <a:ext uri="{28A0092B-C50C-407E-A947-70E740481C1C}">
                <a14:useLocalDpi xmlns:a14="http://schemas.microsoft.com/office/drawing/2010/main" val="0"/>
              </a:ext>
            </a:extLst>
          </a:blip>
          <a:stretch>
            <a:fillRect/>
          </a:stretch>
        </p:blipFill>
        <p:spPr>
          <a:xfrm>
            <a:off x="1918652" y="842962"/>
            <a:ext cx="8354695" cy="5172075"/>
          </a:xfrm>
          <a:prstGeom prst="rect">
            <a:avLst/>
          </a:prstGeom>
        </p:spPr>
      </p:pic>
      <p:sp>
        <p:nvSpPr>
          <p:cNvPr id="4" name="Dikdörtgen 3"/>
          <p:cNvSpPr/>
          <p:nvPr/>
        </p:nvSpPr>
        <p:spPr>
          <a:xfrm>
            <a:off x="2771085" y="590155"/>
            <a:ext cx="6096000" cy="1000274"/>
          </a:xfrm>
          <a:prstGeom prst="rect">
            <a:avLst/>
          </a:prstGeom>
        </p:spPr>
        <p:txBody>
          <a:bodyPr>
            <a:spAutoFit/>
          </a:bodyPr>
          <a:lstStyle/>
          <a:p>
            <a:pPr algn="ctr">
              <a:spcBef>
                <a:spcPts val="600"/>
              </a:spcBef>
              <a:spcAft>
                <a:spcPts val="600"/>
              </a:spcAft>
            </a:pPr>
            <a:r>
              <a:rPr lang="tr-TR" b="1" dirty="0" smtClean="0">
                <a:latin typeface="Times New Roman" panose="02020603050405020304" pitchFamily="18" charset="0"/>
                <a:ea typeface="Times New Roman" panose="02020603050405020304" pitchFamily="18" charset="0"/>
              </a:rPr>
              <a:t>ULUSAL VE YEREL MÜDAHALE YÖNETİM SİSTEMİ</a:t>
            </a:r>
          </a:p>
          <a:p>
            <a:r>
              <a:rPr lang="tr-TR" dirty="0">
                <a:latin typeface="Times New Roman" panose="02020603050405020304" pitchFamily="18" charset="0"/>
                <a:ea typeface="Times New Roman" panose="02020603050405020304" pitchFamily="18" charset="0"/>
              </a:rPr>
              <a:t/>
            </a:r>
            <a:br>
              <a:rPr lang="tr-TR" dirty="0">
                <a:latin typeface="Times New Roman" panose="02020603050405020304" pitchFamily="18" charset="0"/>
                <a:ea typeface="Times New Roman" panose="02020603050405020304" pitchFamily="18" charset="0"/>
              </a:rPr>
            </a:br>
            <a:endParaRPr lang="tr-TR" dirty="0"/>
          </a:p>
        </p:txBody>
      </p:sp>
    </p:spTree>
    <p:extLst>
      <p:ext uri="{BB962C8B-B14F-4D97-AF65-F5344CB8AC3E}">
        <p14:creationId xmlns:p14="http://schemas.microsoft.com/office/powerpoint/2010/main" val="5555866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ikdörtgen 9"/>
          <p:cNvSpPr/>
          <p:nvPr/>
        </p:nvSpPr>
        <p:spPr>
          <a:xfrm>
            <a:off x="166620" y="72525"/>
            <a:ext cx="5580310" cy="523220"/>
          </a:xfrm>
          <a:prstGeom prst="rect">
            <a:avLst/>
          </a:prstGeom>
        </p:spPr>
        <p:txBody>
          <a:bodyPr wrap="none">
            <a:spAutoFit/>
          </a:bodyPr>
          <a:lstStyle/>
          <a:p>
            <a:r>
              <a:rPr lang="tr-TR" sz="2800" b="1" dirty="0">
                <a:solidFill>
                  <a:srgbClr val="0052A3"/>
                </a:solidFill>
              </a:rPr>
              <a:t>Türkiye Afet Müdahale Planı (TAMP)</a:t>
            </a:r>
          </a:p>
        </p:txBody>
      </p:sp>
      <p:grpSp>
        <p:nvGrpSpPr>
          <p:cNvPr id="32" name="Grup 31"/>
          <p:cNvGrpSpPr/>
          <p:nvPr/>
        </p:nvGrpSpPr>
        <p:grpSpPr>
          <a:xfrm>
            <a:off x="0" y="6262256"/>
            <a:ext cx="11459344" cy="595744"/>
            <a:chOff x="0" y="6262255"/>
            <a:chExt cx="11459344" cy="595744"/>
          </a:xfrm>
        </p:grpSpPr>
        <p:sp>
          <p:nvSpPr>
            <p:cNvPr id="33" name="Dikdörtgen 32"/>
            <p:cNvSpPr/>
            <p:nvPr/>
          </p:nvSpPr>
          <p:spPr>
            <a:xfrm>
              <a:off x="0" y="6262255"/>
              <a:ext cx="10043886" cy="595744"/>
            </a:xfrm>
            <a:prstGeom prst="rect">
              <a:avLst/>
            </a:prstGeom>
            <a:solidFill>
              <a:srgbClr val="002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b="1" dirty="0">
                  <a:solidFill>
                    <a:schemeClr val="bg1"/>
                  </a:solidFill>
                  <a:latin typeface="+mj-lt"/>
                </a:rPr>
                <a:t>     Afet ve Acil Durum Yönetimi Başkanlığı</a:t>
              </a:r>
            </a:p>
          </p:txBody>
        </p:sp>
        <p:pic>
          <p:nvPicPr>
            <p:cNvPr id="34" name="Resim 3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23710" y="6262255"/>
              <a:ext cx="1235634" cy="490092"/>
            </a:xfrm>
            <a:prstGeom prst="rect">
              <a:avLst/>
            </a:prstGeom>
          </p:spPr>
        </p:pic>
      </p:grpSp>
      <p:sp>
        <p:nvSpPr>
          <p:cNvPr id="35" name="Dikdörtgen 34"/>
          <p:cNvSpPr/>
          <p:nvPr/>
        </p:nvSpPr>
        <p:spPr>
          <a:xfrm>
            <a:off x="238775" y="590155"/>
            <a:ext cx="5436000" cy="36000"/>
          </a:xfrm>
          <a:prstGeom prst="rect">
            <a:avLst/>
          </a:prstGeom>
          <a:solidFill>
            <a:srgbClr val="005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atin typeface="+mj-lt"/>
            </a:endParaRPr>
          </a:p>
        </p:txBody>
      </p:sp>
      <p:sp>
        <p:nvSpPr>
          <p:cNvPr id="8" name="Metin kutusu 7">
            <a:extLst>
              <a:ext uri="{FF2B5EF4-FFF2-40B4-BE49-F238E27FC236}">
                <a16:creationId xmlns:a16="http://schemas.microsoft.com/office/drawing/2014/main" id="{4F9E0A13-BB34-4939-90D9-99CF5F3C01D4}"/>
              </a:ext>
            </a:extLst>
          </p:cNvPr>
          <p:cNvSpPr txBox="1"/>
          <p:nvPr/>
        </p:nvSpPr>
        <p:spPr>
          <a:xfrm>
            <a:off x="11453898" y="6403620"/>
            <a:ext cx="738102" cy="369332"/>
          </a:xfrm>
          <a:prstGeom prst="rect">
            <a:avLst/>
          </a:prstGeom>
          <a:solidFill>
            <a:schemeClr val="bg1"/>
          </a:solidFill>
        </p:spPr>
        <p:txBody>
          <a:bodyPr wrap="square" rtlCol="0">
            <a:spAutoFit/>
          </a:bodyPr>
          <a:lstStyle/>
          <a:p>
            <a:endParaRPr lang="tr-TR" dirty="0">
              <a:solidFill>
                <a:schemeClr val="accent1">
                  <a:lumMod val="50000"/>
                </a:schemeClr>
              </a:solidFill>
            </a:endParaRPr>
          </a:p>
        </p:txBody>
      </p:sp>
      <p:sp>
        <p:nvSpPr>
          <p:cNvPr id="2" name="Dikdörtgen 1"/>
          <p:cNvSpPr/>
          <p:nvPr/>
        </p:nvSpPr>
        <p:spPr>
          <a:xfrm>
            <a:off x="427372" y="629934"/>
            <a:ext cx="10191745" cy="2505814"/>
          </a:xfrm>
          <a:prstGeom prst="rect">
            <a:avLst/>
          </a:prstGeom>
        </p:spPr>
        <p:txBody>
          <a:bodyPr wrap="square">
            <a:spAutoFit/>
          </a:bodyPr>
          <a:lstStyle/>
          <a:p>
            <a:pPr marL="96520" indent="-6350">
              <a:lnSpc>
                <a:spcPct val="150000"/>
              </a:lnSpc>
              <a:spcBef>
                <a:spcPts val="1200"/>
              </a:spcBef>
              <a:spcAft>
                <a:spcPts val="0"/>
              </a:spcAft>
            </a:pPr>
            <a:r>
              <a:rPr lang="tr-TR" sz="1600" b="1" dirty="0">
                <a:latin typeface="Times New Roman" panose="02020603050405020304" pitchFamily="18" charset="0"/>
                <a:ea typeface="Times New Roman" panose="02020603050405020304" pitchFamily="18" charset="0"/>
              </a:rPr>
              <a:t>Ana Çözüm Ortaklarının Sorumlulukları ve Görevleri </a:t>
            </a:r>
          </a:p>
          <a:p>
            <a:pPr marL="90170" indent="-6350">
              <a:lnSpc>
                <a:spcPct val="150000"/>
              </a:lnSpc>
              <a:spcAft>
                <a:spcPts val="85"/>
              </a:spcAft>
            </a:pPr>
            <a:r>
              <a:rPr lang="tr-TR" sz="1600" dirty="0">
                <a:solidFill>
                  <a:srgbClr val="000000"/>
                </a:solidFill>
                <a:latin typeface="Times New Roman" panose="02020603050405020304" pitchFamily="18" charset="0"/>
                <a:ea typeface="Times New Roman" panose="02020603050405020304" pitchFamily="18" charset="0"/>
              </a:rPr>
              <a:t> </a:t>
            </a:r>
            <a:endParaRPr lang="tr-TR" sz="1200" dirty="0">
              <a:solidFill>
                <a:srgbClr val="000000"/>
              </a:solidFill>
              <a:latin typeface="Times New Roman" panose="02020603050405020304" pitchFamily="18" charset="0"/>
              <a:ea typeface="Times New Roman" panose="02020603050405020304" pitchFamily="18" charset="0"/>
            </a:endParaRPr>
          </a:p>
          <a:p>
            <a:pPr>
              <a:lnSpc>
                <a:spcPct val="150000"/>
              </a:lnSpc>
            </a:pPr>
            <a:r>
              <a:rPr lang="tr-TR" sz="1200" dirty="0" smtClean="0">
                <a:solidFill>
                  <a:srgbClr val="000000"/>
                </a:solidFill>
                <a:latin typeface="Times New Roman" panose="02020603050405020304" pitchFamily="18" charset="0"/>
                <a:ea typeface="Times New Roman" panose="02020603050405020304" pitchFamily="18" charset="0"/>
              </a:rPr>
              <a:t>	Kamu </a:t>
            </a:r>
            <a:r>
              <a:rPr lang="tr-TR" sz="1200" dirty="0">
                <a:solidFill>
                  <a:srgbClr val="000000"/>
                </a:solidFill>
                <a:latin typeface="Times New Roman" panose="02020603050405020304" pitchFamily="18" charset="0"/>
                <a:ea typeface="Times New Roman" panose="02020603050405020304" pitchFamily="18" charset="0"/>
              </a:rPr>
              <a:t>hizmetlerinin düzenli, süratli, etkili, verimli ve ekonomik bir şekilde yürütülebilmesi için bakanlıkların kurulduğu bilinmektedir. Afetlerde normal yaşam ve faaliyetlerin kesintiye uğraması halinde her bir bakanlığın sorumluluk alanına giren hizmetlerin yerel düzeyde yürütülmesi yine ilgili bakanlıkların taşra teşkilatları ile sağlanmalıdır. Yerel düzeyde idari yapılanması olmayan bakanlık sorumlu olduğu hizmetin yerel düzeyde yürütülmesini sağlamak için ilgili kurum / kuruluşu / özel sektör şirketini görevlendirir. Dolayısıyla afet ve acil durumlarda kesintiye uğrayan hizmetlerin kısa sürede sürdürülebilirliğinin sağlanması, bakanlıklar düzeyinde organizasyon ve koordinasyon gerektirdiğinden ulusal düzey çalışma grupları oluşturulmuş ve her hizmet için ana çözüm ortağı bakanlıklar belirlenmiştir</a:t>
            </a:r>
            <a:endParaRPr lang="tr-TR" sz="1200" dirty="0"/>
          </a:p>
        </p:txBody>
      </p:sp>
      <p:pic>
        <p:nvPicPr>
          <p:cNvPr id="9" name="8 Resim"/>
          <p:cNvPicPr/>
          <p:nvPr/>
        </p:nvPicPr>
        <p:blipFill>
          <a:blip r:embed="rId4"/>
          <a:srcRect l="33549" t="29454" r="13406" b="19240"/>
          <a:stretch>
            <a:fillRect/>
          </a:stretch>
        </p:blipFill>
        <p:spPr bwMode="auto">
          <a:xfrm>
            <a:off x="4288489" y="2743200"/>
            <a:ext cx="4719204" cy="3398807"/>
          </a:xfrm>
          <a:prstGeom prst="rect">
            <a:avLst/>
          </a:prstGeom>
          <a:noFill/>
          <a:ln w="9525">
            <a:noFill/>
            <a:miter lim="800000"/>
            <a:headEnd/>
            <a:tailEnd/>
          </a:ln>
        </p:spPr>
      </p:pic>
    </p:spTree>
    <p:extLst>
      <p:ext uri="{BB962C8B-B14F-4D97-AF65-F5344CB8AC3E}">
        <p14:creationId xmlns:p14="http://schemas.microsoft.com/office/powerpoint/2010/main" val="32834363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ikdörtgen 9"/>
          <p:cNvSpPr/>
          <p:nvPr/>
        </p:nvSpPr>
        <p:spPr>
          <a:xfrm>
            <a:off x="166620" y="72525"/>
            <a:ext cx="5580310" cy="523220"/>
          </a:xfrm>
          <a:prstGeom prst="rect">
            <a:avLst/>
          </a:prstGeom>
        </p:spPr>
        <p:txBody>
          <a:bodyPr wrap="none">
            <a:spAutoFit/>
          </a:bodyPr>
          <a:lstStyle/>
          <a:p>
            <a:r>
              <a:rPr lang="tr-TR" sz="2800" b="1" dirty="0">
                <a:solidFill>
                  <a:srgbClr val="0052A3"/>
                </a:solidFill>
              </a:rPr>
              <a:t>Türkiye Afet Müdahale Planı (TAMP)</a:t>
            </a:r>
          </a:p>
        </p:txBody>
      </p:sp>
      <p:grpSp>
        <p:nvGrpSpPr>
          <p:cNvPr id="32" name="Grup 31"/>
          <p:cNvGrpSpPr/>
          <p:nvPr/>
        </p:nvGrpSpPr>
        <p:grpSpPr>
          <a:xfrm>
            <a:off x="0" y="6262256"/>
            <a:ext cx="11459344" cy="595744"/>
            <a:chOff x="0" y="6262255"/>
            <a:chExt cx="11459344" cy="595744"/>
          </a:xfrm>
        </p:grpSpPr>
        <p:sp>
          <p:nvSpPr>
            <p:cNvPr id="33" name="Dikdörtgen 32"/>
            <p:cNvSpPr/>
            <p:nvPr/>
          </p:nvSpPr>
          <p:spPr>
            <a:xfrm>
              <a:off x="0" y="6262255"/>
              <a:ext cx="10043886" cy="595744"/>
            </a:xfrm>
            <a:prstGeom prst="rect">
              <a:avLst/>
            </a:prstGeom>
            <a:solidFill>
              <a:srgbClr val="002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b="1" dirty="0">
                  <a:solidFill>
                    <a:schemeClr val="bg1"/>
                  </a:solidFill>
                  <a:latin typeface="+mj-lt"/>
                </a:rPr>
                <a:t>     Afet ve Acil Durum Yönetimi Başkanlığı</a:t>
              </a:r>
            </a:p>
          </p:txBody>
        </p:sp>
        <p:pic>
          <p:nvPicPr>
            <p:cNvPr id="34" name="Resim 3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23710" y="6262255"/>
              <a:ext cx="1235634" cy="490092"/>
            </a:xfrm>
            <a:prstGeom prst="rect">
              <a:avLst/>
            </a:prstGeom>
          </p:spPr>
        </p:pic>
      </p:grpSp>
      <p:sp>
        <p:nvSpPr>
          <p:cNvPr id="35" name="Dikdörtgen 34"/>
          <p:cNvSpPr/>
          <p:nvPr/>
        </p:nvSpPr>
        <p:spPr>
          <a:xfrm>
            <a:off x="238775" y="590155"/>
            <a:ext cx="5436000" cy="36000"/>
          </a:xfrm>
          <a:prstGeom prst="rect">
            <a:avLst/>
          </a:prstGeom>
          <a:solidFill>
            <a:srgbClr val="005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atin typeface="+mj-lt"/>
            </a:endParaRPr>
          </a:p>
        </p:txBody>
      </p:sp>
      <p:pic>
        <p:nvPicPr>
          <p:cNvPr id="8" name="7 Resim"/>
          <p:cNvPicPr/>
          <p:nvPr/>
        </p:nvPicPr>
        <p:blipFill>
          <a:blip r:embed="rId4"/>
          <a:srcRect l="46360" t="17577" r="30887" b="20190"/>
          <a:stretch>
            <a:fillRect/>
          </a:stretch>
        </p:blipFill>
        <p:spPr bwMode="auto">
          <a:xfrm rot="20856387">
            <a:off x="5013369" y="966204"/>
            <a:ext cx="3548228" cy="4955711"/>
          </a:xfrm>
          <a:prstGeom prst="rect">
            <a:avLst/>
          </a:prstGeom>
          <a:noFill/>
          <a:ln w="9525">
            <a:noFill/>
            <a:miter lim="800000"/>
            <a:headEnd/>
            <a:tailEnd/>
          </a:ln>
        </p:spPr>
      </p:pic>
      <p:pic>
        <p:nvPicPr>
          <p:cNvPr id="9" name="8 Resim"/>
          <p:cNvPicPr/>
          <p:nvPr/>
        </p:nvPicPr>
        <p:blipFill>
          <a:blip r:embed="rId5"/>
          <a:srcRect l="43974" t="11647" r="28998" b="10388"/>
          <a:stretch>
            <a:fillRect/>
          </a:stretch>
        </p:blipFill>
        <p:spPr bwMode="auto">
          <a:xfrm>
            <a:off x="8674752" y="759124"/>
            <a:ext cx="3246955" cy="4535148"/>
          </a:xfrm>
          <a:prstGeom prst="rect">
            <a:avLst/>
          </a:prstGeom>
          <a:noFill/>
          <a:ln w="9525">
            <a:noFill/>
            <a:miter lim="800000"/>
            <a:headEnd/>
            <a:tailEnd/>
          </a:ln>
        </p:spPr>
      </p:pic>
      <p:pic>
        <p:nvPicPr>
          <p:cNvPr id="13" name="12 Resim"/>
          <p:cNvPicPr/>
          <p:nvPr/>
        </p:nvPicPr>
        <p:blipFill>
          <a:blip r:embed="rId6"/>
          <a:srcRect l="25940" t="15914" r="18082" b="22328"/>
          <a:stretch>
            <a:fillRect/>
          </a:stretch>
        </p:blipFill>
        <p:spPr bwMode="auto">
          <a:xfrm>
            <a:off x="0" y="2087591"/>
            <a:ext cx="4468485" cy="2755803"/>
          </a:xfrm>
          <a:prstGeom prst="rect">
            <a:avLst/>
          </a:prstGeom>
          <a:noFill/>
          <a:ln w="9525">
            <a:noFill/>
            <a:miter lim="800000"/>
            <a:headEnd/>
            <a:tailEnd/>
          </a:ln>
        </p:spPr>
      </p:pic>
      <p:sp>
        <p:nvSpPr>
          <p:cNvPr id="14" name="13 Metin kutusu"/>
          <p:cNvSpPr txBox="1"/>
          <p:nvPr/>
        </p:nvSpPr>
        <p:spPr>
          <a:xfrm rot="20748456">
            <a:off x="3450566" y="2501660"/>
            <a:ext cx="1268083" cy="1200329"/>
          </a:xfrm>
          <a:prstGeom prst="rect">
            <a:avLst/>
          </a:prstGeom>
          <a:noFill/>
        </p:spPr>
        <p:txBody>
          <a:bodyPr wrap="square" rtlCol="0">
            <a:spAutoFit/>
          </a:bodyPr>
          <a:lstStyle/>
          <a:p>
            <a:r>
              <a:rPr lang="tr-TR" sz="1200" dirty="0" smtClean="0">
                <a:solidFill>
                  <a:srgbClr val="000000"/>
                </a:solidFill>
                <a:latin typeface="Times New Roman" panose="02020603050405020304" pitchFamily="18" charset="0"/>
                <a:ea typeface="Times New Roman" panose="02020603050405020304" pitchFamily="18" charset="0"/>
              </a:rPr>
              <a:t>Afet ve Acil Durum Müdahale Hizmetleri Yönetmeliği</a:t>
            </a:r>
          </a:p>
          <a:p>
            <a:r>
              <a:rPr lang="tr-TR" sz="1200" dirty="0" smtClean="0">
                <a:solidFill>
                  <a:srgbClr val="000000"/>
                </a:solidFill>
                <a:latin typeface="Times New Roman" panose="02020603050405020304" pitchFamily="18" charset="0"/>
                <a:ea typeface="Times New Roman" panose="02020603050405020304" pitchFamily="18" charset="0"/>
              </a:rPr>
              <a:t>24 Şubat 2022</a:t>
            </a:r>
          </a:p>
          <a:p>
            <a:endParaRPr lang="tr-TR" sz="1200" dirty="0"/>
          </a:p>
        </p:txBody>
      </p:sp>
      <p:sp>
        <p:nvSpPr>
          <p:cNvPr id="15" name="14 Dikdörtgen"/>
          <p:cNvSpPr/>
          <p:nvPr/>
        </p:nvSpPr>
        <p:spPr>
          <a:xfrm>
            <a:off x="3390181" y="2432649"/>
            <a:ext cx="1337094" cy="118181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4183974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ikdörtgen 9"/>
          <p:cNvSpPr/>
          <p:nvPr/>
        </p:nvSpPr>
        <p:spPr>
          <a:xfrm>
            <a:off x="166620" y="72525"/>
            <a:ext cx="5580310" cy="523220"/>
          </a:xfrm>
          <a:prstGeom prst="rect">
            <a:avLst/>
          </a:prstGeom>
        </p:spPr>
        <p:txBody>
          <a:bodyPr wrap="none">
            <a:spAutoFit/>
          </a:bodyPr>
          <a:lstStyle/>
          <a:p>
            <a:r>
              <a:rPr lang="tr-TR" sz="2800" b="1" dirty="0">
                <a:solidFill>
                  <a:srgbClr val="0052A3"/>
                </a:solidFill>
              </a:rPr>
              <a:t>Türkiye Afet Müdahale Planı (TAMP)</a:t>
            </a:r>
          </a:p>
        </p:txBody>
      </p:sp>
      <p:grpSp>
        <p:nvGrpSpPr>
          <p:cNvPr id="3" name="Grup 31"/>
          <p:cNvGrpSpPr/>
          <p:nvPr/>
        </p:nvGrpSpPr>
        <p:grpSpPr>
          <a:xfrm>
            <a:off x="0" y="6262256"/>
            <a:ext cx="11459344" cy="595744"/>
            <a:chOff x="0" y="6262255"/>
            <a:chExt cx="11459344" cy="595744"/>
          </a:xfrm>
        </p:grpSpPr>
        <p:sp>
          <p:nvSpPr>
            <p:cNvPr id="33" name="Dikdörtgen 32"/>
            <p:cNvSpPr/>
            <p:nvPr/>
          </p:nvSpPr>
          <p:spPr>
            <a:xfrm>
              <a:off x="0" y="6262255"/>
              <a:ext cx="10043886" cy="595744"/>
            </a:xfrm>
            <a:prstGeom prst="rect">
              <a:avLst/>
            </a:prstGeom>
            <a:solidFill>
              <a:srgbClr val="002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b="1" dirty="0">
                  <a:solidFill>
                    <a:schemeClr val="bg1"/>
                  </a:solidFill>
                  <a:latin typeface="+mj-lt"/>
                </a:rPr>
                <a:t>     Afet ve Acil Durum Yönetimi Başkanlığı</a:t>
              </a:r>
            </a:p>
          </p:txBody>
        </p:sp>
        <p:pic>
          <p:nvPicPr>
            <p:cNvPr id="34" name="Resim 3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23710" y="6262255"/>
              <a:ext cx="1235634" cy="490092"/>
            </a:xfrm>
            <a:prstGeom prst="rect">
              <a:avLst/>
            </a:prstGeom>
          </p:spPr>
        </p:pic>
      </p:grpSp>
      <p:sp>
        <p:nvSpPr>
          <p:cNvPr id="35" name="Dikdörtgen 34"/>
          <p:cNvSpPr/>
          <p:nvPr/>
        </p:nvSpPr>
        <p:spPr>
          <a:xfrm>
            <a:off x="238775" y="590155"/>
            <a:ext cx="5436000" cy="36000"/>
          </a:xfrm>
          <a:prstGeom prst="rect">
            <a:avLst/>
          </a:prstGeom>
          <a:solidFill>
            <a:srgbClr val="005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atin typeface="+mj-lt"/>
            </a:endParaRPr>
          </a:p>
        </p:txBody>
      </p:sp>
      <p:sp>
        <p:nvSpPr>
          <p:cNvPr id="8" name="Metin kutusu 7">
            <a:extLst>
              <a:ext uri="{FF2B5EF4-FFF2-40B4-BE49-F238E27FC236}">
                <a16:creationId xmlns:a16="http://schemas.microsoft.com/office/drawing/2014/main" id="{4F9E0A13-BB34-4939-90D9-99CF5F3C01D4}"/>
              </a:ext>
            </a:extLst>
          </p:cNvPr>
          <p:cNvSpPr txBox="1"/>
          <p:nvPr/>
        </p:nvSpPr>
        <p:spPr>
          <a:xfrm>
            <a:off x="11453898" y="6403620"/>
            <a:ext cx="738102" cy="369332"/>
          </a:xfrm>
          <a:prstGeom prst="rect">
            <a:avLst/>
          </a:prstGeom>
          <a:solidFill>
            <a:schemeClr val="bg1"/>
          </a:solidFill>
        </p:spPr>
        <p:txBody>
          <a:bodyPr wrap="square" rtlCol="0">
            <a:spAutoFit/>
          </a:bodyPr>
          <a:lstStyle/>
          <a:p>
            <a:endParaRPr lang="tr-TR" dirty="0">
              <a:solidFill>
                <a:schemeClr val="accent1">
                  <a:lumMod val="50000"/>
                </a:schemeClr>
              </a:solidFill>
            </a:endParaRPr>
          </a:p>
        </p:txBody>
      </p:sp>
      <p:pic>
        <p:nvPicPr>
          <p:cNvPr id="11" name="10 Resim"/>
          <p:cNvPicPr/>
          <p:nvPr/>
        </p:nvPicPr>
        <p:blipFill>
          <a:blip r:embed="rId4"/>
          <a:srcRect l="30613" t="28504" r="12607" b="13064"/>
          <a:stretch>
            <a:fillRect/>
          </a:stretch>
        </p:blipFill>
        <p:spPr bwMode="auto">
          <a:xfrm>
            <a:off x="1104181" y="655608"/>
            <a:ext cx="10187796" cy="5526117"/>
          </a:xfrm>
          <a:prstGeom prst="rect">
            <a:avLst/>
          </a:prstGeom>
          <a:noFill/>
          <a:ln w="9525">
            <a:noFill/>
            <a:miter lim="800000"/>
            <a:headEnd/>
            <a:tailEnd/>
          </a:ln>
        </p:spPr>
      </p:pic>
    </p:spTree>
    <p:extLst>
      <p:ext uri="{BB962C8B-B14F-4D97-AF65-F5344CB8AC3E}">
        <p14:creationId xmlns:p14="http://schemas.microsoft.com/office/powerpoint/2010/main" val="32834363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ikdörtgen 9"/>
          <p:cNvSpPr/>
          <p:nvPr/>
        </p:nvSpPr>
        <p:spPr>
          <a:xfrm>
            <a:off x="166620" y="72525"/>
            <a:ext cx="5580310" cy="523220"/>
          </a:xfrm>
          <a:prstGeom prst="rect">
            <a:avLst/>
          </a:prstGeom>
        </p:spPr>
        <p:txBody>
          <a:bodyPr wrap="none">
            <a:spAutoFit/>
          </a:bodyPr>
          <a:lstStyle/>
          <a:p>
            <a:r>
              <a:rPr lang="tr-TR" sz="2800" b="1" dirty="0">
                <a:solidFill>
                  <a:srgbClr val="0052A3"/>
                </a:solidFill>
              </a:rPr>
              <a:t>Türkiye Afet Müdahale Planı (TAMP)</a:t>
            </a:r>
          </a:p>
        </p:txBody>
      </p:sp>
      <p:grpSp>
        <p:nvGrpSpPr>
          <p:cNvPr id="32" name="Grup 31"/>
          <p:cNvGrpSpPr/>
          <p:nvPr/>
        </p:nvGrpSpPr>
        <p:grpSpPr>
          <a:xfrm>
            <a:off x="0" y="6262256"/>
            <a:ext cx="11459344" cy="595744"/>
            <a:chOff x="0" y="6262255"/>
            <a:chExt cx="11459344" cy="595744"/>
          </a:xfrm>
        </p:grpSpPr>
        <p:sp>
          <p:nvSpPr>
            <p:cNvPr id="33" name="Dikdörtgen 32"/>
            <p:cNvSpPr/>
            <p:nvPr/>
          </p:nvSpPr>
          <p:spPr>
            <a:xfrm>
              <a:off x="0" y="6262255"/>
              <a:ext cx="10043886" cy="595744"/>
            </a:xfrm>
            <a:prstGeom prst="rect">
              <a:avLst/>
            </a:prstGeom>
            <a:solidFill>
              <a:srgbClr val="002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b="1" dirty="0">
                  <a:solidFill>
                    <a:schemeClr val="bg1"/>
                  </a:solidFill>
                  <a:latin typeface="+mj-lt"/>
                </a:rPr>
                <a:t>     Afet ve Acil Durum Yönetimi Başkanlığı</a:t>
              </a:r>
            </a:p>
          </p:txBody>
        </p:sp>
        <p:pic>
          <p:nvPicPr>
            <p:cNvPr id="34" name="Resim 3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23710" y="6262255"/>
              <a:ext cx="1235634" cy="490092"/>
            </a:xfrm>
            <a:prstGeom prst="rect">
              <a:avLst/>
            </a:prstGeom>
          </p:spPr>
        </p:pic>
      </p:grpSp>
      <p:sp>
        <p:nvSpPr>
          <p:cNvPr id="35" name="Dikdörtgen 34"/>
          <p:cNvSpPr/>
          <p:nvPr/>
        </p:nvSpPr>
        <p:spPr>
          <a:xfrm>
            <a:off x="238775" y="590155"/>
            <a:ext cx="5436000" cy="36000"/>
          </a:xfrm>
          <a:prstGeom prst="rect">
            <a:avLst/>
          </a:prstGeom>
          <a:solidFill>
            <a:srgbClr val="005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atin typeface="+mj-lt"/>
            </a:endParaRPr>
          </a:p>
        </p:txBody>
      </p:sp>
      <p:sp>
        <p:nvSpPr>
          <p:cNvPr id="8" name="Metin kutusu 7">
            <a:extLst>
              <a:ext uri="{FF2B5EF4-FFF2-40B4-BE49-F238E27FC236}">
                <a16:creationId xmlns:a16="http://schemas.microsoft.com/office/drawing/2014/main" id="{4F9E0A13-BB34-4939-90D9-99CF5F3C01D4}"/>
              </a:ext>
            </a:extLst>
          </p:cNvPr>
          <p:cNvSpPr txBox="1"/>
          <p:nvPr/>
        </p:nvSpPr>
        <p:spPr>
          <a:xfrm>
            <a:off x="11453898" y="6403620"/>
            <a:ext cx="738102" cy="369332"/>
          </a:xfrm>
          <a:prstGeom prst="rect">
            <a:avLst/>
          </a:prstGeom>
          <a:solidFill>
            <a:schemeClr val="bg1"/>
          </a:solidFill>
        </p:spPr>
        <p:txBody>
          <a:bodyPr wrap="square" rtlCol="0">
            <a:spAutoFit/>
          </a:bodyPr>
          <a:lstStyle/>
          <a:p>
            <a:endParaRPr lang="tr-TR" dirty="0">
              <a:solidFill>
                <a:schemeClr val="accent1">
                  <a:lumMod val="50000"/>
                </a:schemeClr>
              </a:solidFill>
            </a:endParaRPr>
          </a:p>
        </p:txBody>
      </p:sp>
      <p:sp>
        <p:nvSpPr>
          <p:cNvPr id="2" name="Dikdörtgen 1"/>
          <p:cNvSpPr/>
          <p:nvPr/>
        </p:nvSpPr>
        <p:spPr>
          <a:xfrm>
            <a:off x="358588" y="1113376"/>
            <a:ext cx="11023592" cy="3431709"/>
          </a:xfrm>
          <a:prstGeom prst="rect">
            <a:avLst/>
          </a:prstGeom>
        </p:spPr>
        <p:txBody>
          <a:bodyPr wrap="square">
            <a:spAutoFit/>
          </a:bodyPr>
          <a:lstStyle/>
          <a:p>
            <a:pPr marL="96520" indent="-6350" algn="just">
              <a:lnSpc>
                <a:spcPct val="150000"/>
              </a:lnSpc>
              <a:spcAft>
                <a:spcPts val="995"/>
              </a:spcAft>
            </a:pPr>
            <a:r>
              <a:rPr lang="tr-TR" sz="1600" dirty="0" smtClean="0">
                <a:solidFill>
                  <a:srgbClr val="000000"/>
                </a:solidFill>
                <a:latin typeface="Times New Roman" panose="02020603050405020304" pitchFamily="18" charset="0"/>
                <a:ea typeface="Times New Roman" panose="02020603050405020304" pitchFamily="18" charset="0"/>
              </a:rPr>
              <a:t>		Ana </a:t>
            </a:r>
            <a:r>
              <a:rPr lang="tr-TR" sz="1600" dirty="0">
                <a:solidFill>
                  <a:srgbClr val="000000"/>
                </a:solidFill>
                <a:latin typeface="Times New Roman" panose="02020603050405020304" pitchFamily="18" charset="0"/>
                <a:ea typeface="Times New Roman" panose="02020603050405020304" pitchFamily="18" charset="0"/>
              </a:rPr>
              <a:t>çözüm ortağı bakanlık, kurum ve kuruluşlar üstlendiği hizmetin ulusal düzeyde esas sorumlusu olup birlikte çalışacağı destek çözüm ortaklarının rollerini, çalışmalarını belirler. Her bir çalışma grubu sorumlusu, diğer destek çözüm ortakları ile “</a:t>
            </a:r>
            <a:r>
              <a:rPr lang="tr-TR" sz="1600" i="1" dirty="0">
                <a:solidFill>
                  <a:srgbClr val="000000"/>
                </a:solidFill>
                <a:latin typeface="Times New Roman" panose="02020603050405020304" pitchFamily="18" charset="0"/>
                <a:ea typeface="Times New Roman" panose="02020603050405020304" pitchFamily="18" charset="0"/>
              </a:rPr>
              <a:t>Ulusal Düzey Çalışma Grubu </a:t>
            </a:r>
            <a:r>
              <a:rPr lang="tr-TR" sz="1600" i="1" dirty="0" err="1">
                <a:solidFill>
                  <a:srgbClr val="000000"/>
                </a:solidFill>
                <a:latin typeface="Times New Roman" panose="02020603050405020304" pitchFamily="18" charset="0"/>
                <a:ea typeface="Times New Roman" panose="02020603050405020304" pitchFamily="18" charset="0"/>
              </a:rPr>
              <a:t>Planı</a:t>
            </a:r>
            <a:r>
              <a:rPr lang="tr-TR" sz="1600" dirty="0" err="1">
                <a:solidFill>
                  <a:srgbClr val="000000"/>
                </a:solidFill>
                <a:latin typeface="Times New Roman" panose="02020603050405020304" pitchFamily="18" charset="0"/>
                <a:ea typeface="Times New Roman" panose="02020603050405020304" pitchFamily="18" charset="0"/>
              </a:rPr>
              <a:t>”nı</a:t>
            </a:r>
            <a:r>
              <a:rPr lang="tr-TR" sz="1600" dirty="0">
                <a:solidFill>
                  <a:srgbClr val="000000"/>
                </a:solidFill>
                <a:latin typeface="Times New Roman" panose="02020603050405020304" pitchFamily="18" charset="0"/>
                <a:ea typeface="Times New Roman" panose="02020603050405020304" pitchFamily="18" charset="0"/>
              </a:rPr>
              <a:t> </a:t>
            </a:r>
            <a:r>
              <a:rPr lang="tr-TR" sz="1600" dirty="0" smtClean="0">
                <a:solidFill>
                  <a:srgbClr val="000000"/>
                </a:solidFill>
                <a:latin typeface="Times New Roman" panose="02020603050405020304" pitchFamily="18" charset="0"/>
                <a:ea typeface="Times New Roman" panose="02020603050405020304" pitchFamily="18" charset="0"/>
              </a:rPr>
              <a:t>TAMP formatına </a:t>
            </a:r>
            <a:r>
              <a:rPr lang="tr-TR" sz="1600" dirty="0">
                <a:solidFill>
                  <a:srgbClr val="000000"/>
                </a:solidFill>
                <a:latin typeface="Times New Roman" panose="02020603050405020304" pitchFamily="18" charset="0"/>
                <a:ea typeface="Times New Roman" panose="02020603050405020304" pitchFamily="18" charset="0"/>
              </a:rPr>
              <a:t>uygun hazırlar. Planın onaylanmasına müteakip ilgili destek çözüm ortağı bakanlık, kurum ve kuruluşlara gönderilir. Afet ve acil durumlarda hazırlamış olduğu çalışma grubu planının aktivasyonunu gerçekleştirilir. Tüm çalışma grupları AFAD ile koordinasyon halinde çalışır. </a:t>
            </a:r>
            <a:endParaRPr lang="tr-TR" sz="1600" dirty="0" smtClean="0">
              <a:solidFill>
                <a:srgbClr val="000000"/>
              </a:solidFill>
              <a:latin typeface="Times New Roman" panose="02020603050405020304" pitchFamily="18" charset="0"/>
              <a:ea typeface="Times New Roman" panose="02020603050405020304" pitchFamily="18" charset="0"/>
            </a:endParaRPr>
          </a:p>
          <a:p>
            <a:pPr marL="96520" indent="-6350" algn="just">
              <a:lnSpc>
                <a:spcPct val="150000"/>
              </a:lnSpc>
              <a:spcAft>
                <a:spcPts val="995"/>
              </a:spcAft>
            </a:pPr>
            <a:endParaRPr lang="tr-TR" sz="1600" dirty="0" smtClean="0">
              <a:solidFill>
                <a:srgbClr val="000000"/>
              </a:solidFill>
              <a:latin typeface="Times New Roman" panose="02020603050405020304" pitchFamily="18" charset="0"/>
              <a:ea typeface="Times New Roman" panose="02020603050405020304" pitchFamily="18" charset="0"/>
            </a:endParaRPr>
          </a:p>
          <a:p>
            <a:pPr marL="96520" indent="-6350" algn="just">
              <a:lnSpc>
                <a:spcPct val="150000"/>
              </a:lnSpc>
              <a:spcAft>
                <a:spcPts val="995"/>
              </a:spcAft>
            </a:pPr>
            <a:r>
              <a:rPr lang="tr-TR" sz="1600" b="1" dirty="0" smtClean="0">
                <a:solidFill>
                  <a:srgbClr val="000000"/>
                </a:solidFill>
                <a:latin typeface="Times New Roman" panose="02020603050405020304" pitchFamily="18" charset="0"/>
                <a:ea typeface="Times New Roman" panose="02020603050405020304" pitchFamily="18" charset="0"/>
              </a:rPr>
              <a:t>		</a:t>
            </a:r>
            <a:endParaRPr lang="tr-TR" sz="1600" b="1" dirty="0">
              <a:solidFill>
                <a:srgbClr val="000000"/>
              </a:solidFill>
              <a:latin typeface="Times New Roman" panose="02020603050405020304" pitchFamily="18" charset="0"/>
              <a:ea typeface="Times New Roman" panose="02020603050405020304" pitchFamily="18" charset="0"/>
            </a:endParaRPr>
          </a:p>
          <a:p>
            <a:pPr marL="96520" indent="-6350" algn="just">
              <a:lnSpc>
                <a:spcPct val="150000"/>
              </a:lnSpc>
              <a:spcAft>
                <a:spcPts val="995"/>
              </a:spcAft>
            </a:pPr>
            <a:endParaRPr lang="tr-TR" sz="1600" dirty="0">
              <a:solidFill>
                <a:srgbClr val="000000"/>
              </a:solidFill>
              <a:effectLst/>
              <a:latin typeface="Times New Roman" panose="02020603050405020304" pitchFamily="18" charset="0"/>
              <a:ea typeface="Times New Roman" panose="02020603050405020304" pitchFamily="18" charset="0"/>
            </a:endParaRPr>
          </a:p>
        </p:txBody>
      </p:sp>
      <p:pic>
        <p:nvPicPr>
          <p:cNvPr id="9" name="8 Resim"/>
          <p:cNvPicPr/>
          <p:nvPr/>
        </p:nvPicPr>
        <p:blipFill>
          <a:blip r:embed="rId4"/>
          <a:srcRect l="27944" t="29216" r="15095" b="25653"/>
          <a:stretch>
            <a:fillRect/>
          </a:stretch>
        </p:blipFill>
        <p:spPr bwMode="auto">
          <a:xfrm>
            <a:off x="2596551" y="3079630"/>
            <a:ext cx="6616460" cy="2855343"/>
          </a:xfrm>
          <a:prstGeom prst="rect">
            <a:avLst/>
          </a:prstGeom>
          <a:noFill/>
          <a:ln w="9525">
            <a:noFill/>
            <a:miter lim="800000"/>
            <a:headEnd/>
            <a:tailEnd/>
          </a:ln>
        </p:spPr>
      </p:pic>
    </p:spTree>
    <p:extLst>
      <p:ext uri="{BB962C8B-B14F-4D97-AF65-F5344CB8AC3E}">
        <p14:creationId xmlns:p14="http://schemas.microsoft.com/office/powerpoint/2010/main" val="15751122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ikdörtgen 9"/>
          <p:cNvSpPr/>
          <p:nvPr/>
        </p:nvSpPr>
        <p:spPr>
          <a:xfrm>
            <a:off x="166620" y="72525"/>
            <a:ext cx="5580310" cy="523220"/>
          </a:xfrm>
          <a:prstGeom prst="rect">
            <a:avLst/>
          </a:prstGeom>
        </p:spPr>
        <p:txBody>
          <a:bodyPr wrap="none">
            <a:spAutoFit/>
          </a:bodyPr>
          <a:lstStyle/>
          <a:p>
            <a:r>
              <a:rPr lang="tr-TR" sz="2800" b="1" dirty="0">
                <a:solidFill>
                  <a:srgbClr val="0052A3"/>
                </a:solidFill>
              </a:rPr>
              <a:t>Türkiye Afet Müdahale Planı (TAMP)</a:t>
            </a:r>
          </a:p>
        </p:txBody>
      </p:sp>
      <p:grpSp>
        <p:nvGrpSpPr>
          <p:cNvPr id="32" name="Grup 31"/>
          <p:cNvGrpSpPr/>
          <p:nvPr/>
        </p:nvGrpSpPr>
        <p:grpSpPr>
          <a:xfrm>
            <a:off x="0" y="6262256"/>
            <a:ext cx="11459344" cy="595744"/>
            <a:chOff x="0" y="6262255"/>
            <a:chExt cx="11459344" cy="595744"/>
          </a:xfrm>
        </p:grpSpPr>
        <p:sp>
          <p:nvSpPr>
            <p:cNvPr id="33" name="Dikdörtgen 32"/>
            <p:cNvSpPr/>
            <p:nvPr/>
          </p:nvSpPr>
          <p:spPr>
            <a:xfrm>
              <a:off x="0" y="6262255"/>
              <a:ext cx="10043886" cy="595744"/>
            </a:xfrm>
            <a:prstGeom prst="rect">
              <a:avLst/>
            </a:prstGeom>
            <a:solidFill>
              <a:srgbClr val="002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b="1" dirty="0">
                  <a:solidFill>
                    <a:schemeClr val="bg1"/>
                  </a:solidFill>
                  <a:latin typeface="+mj-lt"/>
                </a:rPr>
                <a:t>     Afet ve Acil Durum Yönetimi Başkanlığı</a:t>
              </a:r>
            </a:p>
          </p:txBody>
        </p:sp>
        <p:pic>
          <p:nvPicPr>
            <p:cNvPr id="34" name="Resim 3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23710" y="6262255"/>
              <a:ext cx="1235634" cy="490092"/>
            </a:xfrm>
            <a:prstGeom prst="rect">
              <a:avLst/>
            </a:prstGeom>
          </p:spPr>
        </p:pic>
      </p:grpSp>
      <p:sp>
        <p:nvSpPr>
          <p:cNvPr id="35" name="Dikdörtgen 34"/>
          <p:cNvSpPr/>
          <p:nvPr/>
        </p:nvSpPr>
        <p:spPr>
          <a:xfrm>
            <a:off x="238775" y="590155"/>
            <a:ext cx="5436000" cy="36000"/>
          </a:xfrm>
          <a:prstGeom prst="rect">
            <a:avLst/>
          </a:prstGeom>
          <a:solidFill>
            <a:srgbClr val="005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atin typeface="+mj-lt"/>
            </a:endParaRPr>
          </a:p>
        </p:txBody>
      </p:sp>
      <p:sp>
        <p:nvSpPr>
          <p:cNvPr id="8" name="Metin kutusu 7">
            <a:extLst>
              <a:ext uri="{FF2B5EF4-FFF2-40B4-BE49-F238E27FC236}">
                <a16:creationId xmlns:a16="http://schemas.microsoft.com/office/drawing/2014/main" id="{4F9E0A13-BB34-4939-90D9-99CF5F3C01D4}"/>
              </a:ext>
            </a:extLst>
          </p:cNvPr>
          <p:cNvSpPr txBox="1"/>
          <p:nvPr/>
        </p:nvSpPr>
        <p:spPr>
          <a:xfrm>
            <a:off x="11453898" y="6403620"/>
            <a:ext cx="738102" cy="369332"/>
          </a:xfrm>
          <a:prstGeom prst="rect">
            <a:avLst/>
          </a:prstGeom>
          <a:solidFill>
            <a:schemeClr val="bg1"/>
          </a:solidFill>
        </p:spPr>
        <p:txBody>
          <a:bodyPr wrap="square" rtlCol="0">
            <a:spAutoFit/>
          </a:bodyPr>
          <a:lstStyle/>
          <a:p>
            <a:endParaRPr lang="tr-TR" dirty="0">
              <a:solidFill>
                <a:schemeClr val="accent1">
                  <a:lumMod val="50000"/>
                </a:schemeClr>
              </a:solidFill>
            </a:endParaRPr>
          </a:p>
        </p:txBody>
      </p:sp>
      <p:pic>
        <p:nvPicPr>
          <p:cNvPr id="9" name="8 Resim"/>
          <p:cNvPicPr/>
          <p:nvPr/>
        </p:nvPicPr>
        <p:blipFill>
          <a:blip r:embed="rId4"/>
          <a:srcRect l="8326" t="14252" r="7816" b="5226"/>
          <a:stretch>
            <a:fillRect/>
          </a:stretch>
        </p:blipFill>
        <p:spPr bwMode="auto">
          <a:xfrm>
            <a:off x="1751162" y="889920"/>
            <a:ext cx="8169215" cy="4570601"/>
          </a:xfrm>
          <a:prstGeom prst="rect">
            <a:avLst/>
          </a:prstGeom>
          <a:noFill/>
          <a:ln w="9525">
            <a:noFill/>
            <a:miter lim="800000"/>
            <a:headEnd/>
            <a:tailEnd/>
          </a:ln>
        </p:spPr>
      </p:pic>
    </p:spTree>
    <p:extLst>
      <p:ext uri="{BB962C8B-B14F-4D97-AF65-F5344CB8AC3E}">
        <p14:creationId xmlns:p14="http://schemas.microsoft.com/office/powerpoint/2010/main" val="33805112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31"/>
          <p:cNvGrpSpPr/>
          <p:nvPr/>
        </p:nvGrpSpPr>
        <p:grpSpPr>
          <a:xfrm>
            <a:off x="0" y="6262256"/>
            <a:ext cx="11459344" cy="595744"/>
            <a:chOff x="0" y="6262255"/>
            <a:chExt cx="11459344" cy="595744"/>
          </a:xfrm>
        </p:grpSpPr>
        <p:sp>
          <p:nvSpPr>
            <p:cNvPr id="33" name="Dikdörtgen 32"/>
            <p:cNvSpPr/>
            <p:nvPr/>
          </p:nvSpPr>
          <p:spPr>
            <a:xfrm>
              <a:off x="0" y="6262255"/>
              <a:ext cx="10043886" cy="595744"/>
            </a:xfrm>
            <a:prstGeom prst="rect">
              <a:avLst/>
            </a:prstGeom>
            <a:solidFill>
              <a:srgbClr val="002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b="1" dirty="0">
                  <a:solidFill>
                    <a:schemeClr val="bg1"/>
                  </a:solidFill>
                  <a:latin typeface="+mj-lt"/>
                </a:rPr>
                <a:t>     Afet ve Acil Durum Yönetimi Başkanlığı</a:t>
              </a:r>
            </a:p>
          </p:txBody>
        </p:sp>
        <p:pic>
          <p:nvPicPr>
            <p:cNvPr id="34" name="Resim 3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23710" y="6262255"/>
              <a:ext cx="1235634" cy="490092"/>
            </a:xfrm>
            <a:prstGeom prst="rect">
              <a:avLst/>
            </a:prstGeom>
          </p:spPr>
        </p:pic>
      </p:grpSp>
      <p:sp>
        <p:nvSpPr>
          <p:cNvPr id="8" name="Metin kutusu 7">
            <a:extLst>
              <a:ext uri="{FF2B5EF4-FFF2-40B4-BE49-F238E27FC236}">
                <a16:creationId xmlns:a16="http://schemas.microsoft.com/office/drawing/2014/main" id="{4F9E0A13-BB34-4939-90D9-99CF5F3C01D4}"/>
              </a:ext>
            </a:extLst>
          </p:cNvPr>
          <p:cNvSpPr txBox="1"/>
          <p:nvPr/>
        </p:nvSpPr>
        <p:spPr>
          <a:xfrm>
            <a:off x="11453898" y="6403620"/>
            <a:ext cx="738102" cy="369332"/>
          </a:xfrm>
          <a:prstGeom prst="rect">
            <a:avLst/>
          </a:prstGeom>
          <a:solidFill>
            <a:schemeClr val="bg1"/>
          </a:solidFill>
        </p:spPr>
        <p:txBody>
          <a:bodyPr wrap="square" rtlCol="0">
            <a:spAutoFit/>
          </a:bodyPr>
          <a:lstStyle/>
          <a:p>
            <a:endParaRPr lang="tr-TR" dirty="0">
              <a:solidFill>
                <a:schemeClr val="accent1">
                  <a:lumMod val="50000"/>
                </a:schemeClr>
              </a:solidFill>
            </a:endParaRPr>
          </a:p>
        </p:txBody>
      </p:sp>
      <p:sp>
        <p:nvSpPr>
          <p:cNvPr id="3" name="Unvan 2"/>
          <p:cNvSpPr>
            <a:spLocks noGrp="1"/>
          </p:cNvSpPr>
          <p:nvPr>
            <p:ph type="ctrTitle"/>
          </p:nvPr>
        </p:nvSpPr>
        <p:spPr>
          <a:xfrm>
            <a:off x="875226" y="1474787"/>
            <a:ext cx="9144000" cy="3849687"/>
          </a:xfrm>
        </p:spPr>
        <p:txBody>
          <a:bodyPr>
            <a:normAutofit/>
          </a:bodyPr>
          <a:lstStyle/>
          <a:p>
            <a:r>
              <a:rPr lang="tr-TR" sz="4800" b="1" dirty="0" smtClean="0">
                <a:solidFill>
                  <a:schemeClr val="accent1">
                    <a:lumMod val="75000"/>
                  </a:schemeClr>
                </a:solidFill>
                <a:effectLst>
                  <a:outerShdw blurRad="38100" dist="38100" dir="2700000" algn="tl">
                    <a:srgbClr val="000000">
                      <a:alpha val="43137"/>
                    </a:srgbClr>
                  </a:outerShdw>
                </a:effectLst>
              </a:rPr>
              <a:t/>
            </a:r>
            <a:br>
              <a:rPr lang="tr-TR" sz="4800" b="1" dirty="0" smtClean="0">
                <a:solidFill>
                  <a:schemeClr val="accent1">
                    <a:lumMod val="75000"/>
                  </a:schemeClr>
                </a:solidFill>
                <a:effectLst>
                  <a:outerShdw blurRad="38100" dist="38100" dir="2700000" algn="tl">
                    <a:srgbClr val="000000">
                      <a:alpha val="43137"/>
                    </a:srgbClr>
                  </a:outerShdw>
                </a:effectLst>
              </a:rPr>
            </a:br>
            <a:r>
              <a:rPr lang="tr-TR" sz="4800" b="1" dirty="0">
                <a:solidFill>
                  <a:schemeClr val="accent1">
                    <a:lumMod val="75000"/>
                  </a:schemeClr>
                </a:solidFill>
                <a:effectLst>
                  <a:outerShdw blurRad="38100" dist="38100" dir="2700000" algn="tl">
                    <a:srgbClr val="000000">
                      <a:alpha val="43137"/>
                    </a:srgbClr>
                  </a:outerShdw>
                </a:effectLst>
              </a:rPr>
              <a:t/>
            </a:r>
            <a:br>
              <a:rPr lang="tr-TR" sz="4800" b="1" dirty="0">
                <a:solidFill>
                  <a:schemeClr val="accent1">
                    <a:lumMod val="75000"/>
                  </a:schemeClr>
                </a:solidFill>
                <a:effectLst>
                  <a:outerShdw blurRad="38100" dist="38100" dir="2700000" algn="tl">
                    <a:srgbClr val="000000">
                      <a:alpha val="43137"/>
                    </a:srgbClr>
                  </a:outerShdw>
                </a:effectLst>
              </a:rPr>
            </a:br>
            <a:r>
              <a:rPr lang="tr-TR" sz="4800" b="1" dirty="0" smtClean="0">
                <a:solidFill>
                  <a:schemeClr val="accent1">
                    <a:lumMod val="75000"/>
                  </a:schemeClr>
                </a:solidFill>
                <a:effectLst>
                  <a:outerShdw blurRad="38100" dist="38100" dir="2700000" algn="tl">
                    <a:srgbClr val="000000">
                      <a:alpha val="43137"/>
                    </a:srgbClr>
                  </a:outerShdw>
                </a:effectLst>
              </a:rPr>
              <a:t/>
            </a:r>
            <a:br>
              <a:rPr lang="tr-TR" sz="4800" b="1" dirty="0" smtClean="0">
                <a:solidFill>
                  <a:schemeClr val="accent1">
                    <a:lumMod val="75000"/>
                  </a:schemeClr>
                </a:solidFill>
                <a:effectLst>
                  <a:outerShdw blurRad="38100" dist="38100" dir="2700000" algn="tl">
                    <a:srgbClr val="000000">
                      <a:alpha val="43137"/>
                    </a:srgbClr>
                  </a:outerShdw>
                </a:effectLst>
              </a:rPr>
            </a:br>
            <a:r>
              <a:rPr lang="tr-TR" sz="4800" b="1" dirty="0">
                <a:solidFill>
                  <a:schemeClr val="accent1">
                    <a:lumMod val="75000"/>
                  </a:schemeClr>
                </a:solidFill>
                <a:effectLst>
                  <a:outerShdw blurRad="38100" dist="38100" dir="2700000" algn="tl">
                    <a:srgbClr val="000000">
                      <a:alpha val="43137"/>
                    </a:srgbClr>
                  </a:outerShdw>
                </a:effectLst>
              </a:rPr>
              <a:t/>
            </a:r>
            <a:br>
              <a:rPr lang="tr-TR" sz="4800" b="1" dirty="0">
                <a:solidFill>
                  <a:schemeClr val="accent1">
                    <a:lumMod val="75000"/>
                  </a:schemeClr>
                </a:solidFill>
                <a:effectLst>
                  <a:outerShdw blurRad="38100" dist="38100" dir="2700000" algn="tl">
                    <a:srgbClr val="000000">
                      <a:alpha val="43137"/>
                    </a:srgbClr>
                  </a:outerShdw>
                </a:effectLst>
              </a:rPr>
            </a:br>
            <a:endParaRPr lang="tr-TR" sz="4800" b="1" dirty="0">
              <a:solidFill>
                <a:schemeClr val="accent1">
                  <a:lumMod val="75000"/>
                </a:schemeClr>
              </a:solidFill>
              <a:effectLst>
                <a:outerShdw blurRad="38100" dist="38100" dir="2700000" algn="tl">
                  <a:srgbClr val="000000">
                    <a:alpha val="43137"/>
                  </a:srgbClr>
                </a:outerShdw>
              </a:effectLst>
            </a:endParaRPr>
          </a:p>
        </p:txBody>
      </p:sp>
      <p:pic>
        <p:nvPicPr>
          <p:cNvPr id="11" name="Resim 10">
            <a:extLst>
              <a:ext uri="{FF2B5EF4-FFF2-40B4-BE49-F238E27FC236}">
                <a16:creationId xmlns:a16="http://schemas.microsoft.com/office/drawing/2014/main" id="{F944B902-7919-4DCD-8A79-8769BA26FA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9726" y="274476"/>
            <a:ext cx="9131969" cy="2805554"/>
          </a:xfrm>
          <a:prstGeom prst="rect">
            <a:avLst/>
          </a:prstGeom>
        </p:spPr>
      </p:pic>
      <p:pic>
        <p:nvPicPr>
          <p:cNvPr id="4" name="Resim 3"/>
          <p:cNvPicPr>
            <a:picLocks noChangeAspect="1"/>
          </p:cNvPicPr>
          <p:nvPr/>
        </p:nvPicPr>
        <p:blipFill>
          <a:blip r:embed="rId5"/>
          <a:stretch>
            <a:fillRect/>
          </a:stretch>
        </p:blipFill>
        <p:spPr>
          <a:xfrm>
            <a:off x="3729789" y="2730947"/>
            <a:ext cx="4776537" cy="1549394"/>
          </a:xfrm>
          <a:prstGeom prst="rect">
            <a:avLst/>
          </a:prstGeom>
        </p:spPr>
      </p:pic>
      <p:sp>
        <p:nvSpPr>
          <p:cNvPr id="5" name="Metin kutusu 4"/>
          <p:cNvSpPr txBox="1"/>
          <p:nvPr/>
        </p:nvSpPr>
        <p:spPr>
          <a:xfrm>
            <a:off x="4138863" y="4752474"/>
            <a:ext cx="3719033" cy="646331"/>
          </a:xfrm>
          <a:prstGeom prst="rect">
            <a:avLst/>
          </a:prstGeom>
          <a:noFill/>
        </p:spPr>
        <p:txBody>
          <a:bodyPr wrap="square" rtlCol="0">
            <a:spAutoFit/>
          </a:bodyPr>
          <a:lstStyle/>
          <a:p>
            <a:pPr lvl="0" algn="ctr"/>
            <a:r>
              <a:rPr lang="tr-TR" sz="3600" b="1">
                <a:solidFill>
                  <a:srgbClr val="002C76"/>
                </a:solidFill>
              </a:rPr>
              <a:t>Arz Ederim.</a:t>
            </a:r>
            <a:endParaRPr lang="tr-TR" sz="3600" b="1" dirty="0">
              <a:solidFill>
                <a:srgbClr val="002C76"/>
              </a:solidFill>
            </a:endParaRPr>
          </a:p>
        </p:txBody>
      </p:sp>
    </p:spTree>
    <p:extLst>
      <p:ext uri="{BB962C8B-B14F-4D97-AF65-F5344CB8AC3E}">
        <p14:creationId xmlns:p14="http://schemas.microsoft.com/office/powerpoint/2010/main" val="33805112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ikdörtgen 9"/>
          <p:cNvSpPr/>
          <p:nvPr/>
        </p:nvSpPr>
        <p:spPr>
          <a:xfrm>
            <a:off x="166620" y="72525"/>
            <a:ext cx="5580310" cy="523220"/>
          </a:xfrm>
          <a:prstGeom prst="rect">
            <a:avLst/>
          </a:prstGeom>
        </p:spPr>
        <p:txBody>
          <a:bodyPr wrap="none">
            <a:spAutoFit/>
          </a:bodyPr>
          <a:lstStyle/>
          <a:p>
            <a:r>
              <a:rPr lang="tr-TR" sz="2800" b="1" dirty="0">
                <a:solidFill>
                  <a:srgbClr val="0052A3"/>
                </a:solidFill>
              </a:rPr>
              <a:t>Türkiye Afet Müdahale Planı (TAMP)</a:t>
            </a:r>
          </a:p>
        </p:txBody>
      </p:sp>
      <p:grpSp>
        <p:nvGrpSpPr>
          <p:cNvPr id="3" name="Grup 31"/>
          <p:cNvGrpSpPr/>
          <p:nvPr/>
        </p:nvGrpSpPr>
        <p:grpSpPr>
          <a:xfrm>
            <a:off x="0" y="6262256"/>
            <a:ext cx="11459344" cy="595744"/>
            <a:chOff x="0" y="6262255"/>
            <a:chExt cx="11459344" cy="595744"/>
          </a:xfrm>
        </p:grpSpPr>
        <p:sp>
          <p:nvSpPr>
            <p:cNvPr id="33" name="Dikdörtgen 32"/>
            <p:cNvSpPr/>
            <p:nvPr/>
          </p:nvSpPr>
          <p:spPr>
            <a:xfrm>
              <a:off x="0" y="6262255"/>
              <a:ext cx="10043886" cy="595744"/>
            </a:xfrm>
            <a:prstGeom prst="rect">
              <a:avLst/>
            </a:prstGeom>
            <a:solidFill>
              <a:srgbClr val="002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b="1" dirty="0">
                  <a:solidFill>
                    <a:schemeClr val="bg1"/>
                  </a:solidFill>
                  <a:latin typeface="+mj-lt"/>
                </a:rPr>
                <a:t>     Afet ve Acil Durum Yönetimi Başkanlığı</a:t>
              </a:r>
            </a:p>
          </p:txBody>
        </p:sp>
        <p:pic>
          <p:nvPicPr>
            <p:cNvPr id="34" name="Resim 3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23710" y="6262255"/>
              <a:ext cx="1235634" cy="490092"/>
            </a:xfrm>
            <a:prstGeom prst="rect">
              <a:avLst/>
            </a:prstGeom>
          </p:spPr>
        </p:pic>
      </p:grpSp>
      <p:sp>
        <p:nvSpPr>
          <p:cNvPr id="35" name="Dikdörtgen 34"/>
          <p:cNvSpPr/>
          <p:nvPr/>
        </p:nvSpPr>
        <p:spPr>
          <a:xfrm>
            <a:off x="238775" y="590155"/>
            <a:ext cx="5436000" cy="36000"/>
          </a:xfrm>
          <a:prstGeom prst="rect">
            <a:avLst/>
          </a:prstGeom>
          <a:solidFill>
            <a:srgbClr val="005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atin typeface="+mj-lt"/>
            </a:endParaRPr>
          </a:p>
        </p:txBody>
      </p:sp>
      <p:sp>
        <p:nvSpPr>
          <p:cNvPr id="2" name="Dikdörtgen 1"/>
          <p:cNvSpPr/>
          <p:nvPr/>
        </p:nvSpPr>
        <p:spPr>
          <a:xfrm>
            <a:off x="382486" y="1753998"/>
            <a:ext cx="10999694" cy="417422"/>
          </a:xfrm>
          <a:prstGeom prst="rect">
            <a:avLst/>
          </a:prstGeom>
        </p:spPr>
        <p:txBody>
          <a:bodyPr wrap="square">
            <a:spAutoFit/>
          </a:bodyPr>
          <a:lstStyle/>
          <a:p>
            <a:pPr algn="just">
              <a:lnSpc>
                <a:spcPct val="150000"/>
              </a:lnSpc>
              <a:spcAft>
                <a:spcPts val="65"/>
              </a:spcAft>
            </a:pPr>
            <a:r>
              <a:rPr lang="tr-TR" sz="1600" dirty="0" smtClean="0">
                <a:solidFill>
                  <a:srgbClr val="000000"/>
                </a:solidFill>
                <a:latin typeface="Times New Roman" panose="02020603050405020304" pitchFamily="18" charset="0"/>
                <a:ea typeface="Times New Roman" panose="02020603050405020304" pitchFamily="18" charset="0"/>
              </a:rPr>
              <a:t>	</a:t>
            </a:r>
            <a:endParaRPr lang="tr-TR" sz="1600" dirty="0">
              <a:solidFill>
                <a:srgbClr val="000000"/>
              </a:solidFill>
              <a:latin typeface="Times New Roman" panose="02020603050405020304" pitchFamily="18" charset="0"/>
              <a:ea typeface="Times New Roman" panose="02020603050405020304" pitchFamily="18" charset="0"/>
            </a:endParaRPr>
          </a:p>
        </p:txBody>
      </p:sp>
      <p:pic>
        <p:nvPicPr>
          <p:cNvPr id="12" name="11 Resim"/>
          <p:cNvPicPr/>
          <p:nvPr/>
        </p:nvPicPr>
        <p:blipFill>
          <a:blip r:embed="rId4"/>
          <a:srcRect l="17934" t="14727" r="15416" b="5463"/>
          <a:stretch>
            <a:fillRect/>
          </a:stretch>
        </p:blipFill>
        <p:spPr bwMode="auto">
          <a:xfrm>
            <a:off x="939114" y="659027"/>
            <a:ext cx="9844216" cy="5642919"/>
          </a:xfrm>
          <a:prstGeom prst="rect">
            <a:avLst/>
          </a:prstGeom>
          <a:noFill/>
          <a:ln w="9525">
            <a:noFill/>
            <a:miter lim="800000"/>
            <a:headEnd/>
            <a:tailEnd/>
          </a:ln>
        </p:spPr>
      </p:pic>
    </p:spTree>
    <p:extLst>
      <p:ext uri="{BB962C8B-B14F-4D97-AF65-F5344CB8AC3E}">
        <p14:creationId xmlns:p14="http://schemas.microsoft.com/office/powerpoint/2010/main" val="14183974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ikdörtgen 9"/>
          <p:cNvSpPr/>
          <p:nvPr/>
        </p:nvSpPr>
        <p:spPr>
          <a:xfrm>
            <a:off x="166620" y="72525"/>
            <a:ext cx="5580310" cy="523220"/>
          </a:xfrm>
          <a:prstGeom prst="rect">
            <a:avLst/>
          </a:prstGeom>
        </p:spPr>
        <p:txBody>
          <a:bodyPr wrap="none">
            <a:spAutoFit/>
          </a:bodyPr>
          <a:lstStyle/>
          <a:p>
            <a:r>
              <a:rPr lang="tr-TR" sz="2800" b="1" dirty="0">
                <a:solidFill>
                  <a:srgbClr val="0052A3"/>
                </a:solidFill>
              </a:rPr>
              <a:t>Türkiye Afet Müdahale Planı (TAMP)</a:t>
            </a:r>
          </a:p>
        </p:txBody>
      </p:sp>
      <p:grpSp>
        <p:nvGrpSpPr>
          <p:cNvPr id="3" name="Grup 31"/>
          <p:cNvGrpSpPr/>
          <p:nvPr/>
        </p:nvGrpSpPr>
        <p:grpSpPr>
          <a:xfrm>
            <a:off x="0" y="6262256"/>
            <a:ext cx="11459344" cy="595744"/>
            <a:chOff x="0" y="6262255"/>
            <a:chExt cx="11459344" cy="595744"/>
          </a:xfrm>
        </p:grpSpPr>
        <p:sp>
          <p:nvSpPr>
            <p:cNvPr id="33" name="Dikdörtgen 32"/>
            <p:cNvSpPr/>
            <p:nvPr/>
          </p:nvSpPr>
          <p:spPr>
            <a:xfrm>
              <a:off x="0" y="6262255"/>
              <a:ext cx="10043886" cy="595744"/>
            </a:xfrm>
            <a:prstGeom prst="rect">
              <a:avLst/>
            </a:prstGeom>
            <a:solidFill>
              <a:srgbClr val="002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b="1" dirty="0">
                  <a:solidFill>
                    <a:schemeClr val="bg1"/>
                  </a:solidFill>
                  <a:latin typeface="+mj-lt"/>
                </a:rPr>
                <a:t>     Afet ve Acil Durum Yönetimi Başkanlığı</a:t>
              </a:r>
            </a:p>
          </p:txBody>
        </p:sp>
        <p:pic>
          <p:nvPicPr>
            <p:cNvPr id="34" name="Resim 3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23710" y="6262255"/>
              <a:ext cx="1235634" cy="490092"/>
            </a:xfrm>
            <a:prstGeom prst="rect">
              <a:avLst/>
            </a:prstGeom>
          </p:spPr>
        </p:pic>
      </p:grpSp>
      <p:sp>
        <p:nvSpPr>
          <p:cNvPr id="35" name="Dikdörtgen 34"/>
          <p:cNvSpPr/>
          <p:nvPr/>
        </p:nvSpPr>
        <p:spPr>
          <a:xfrm>
            <a:off x="238775" y="590155"/>
            <a:ext cx="5436000" cy="36000"/>
          </a:xfrm>
          <a:prstGeom prst="rect">
            <a:avLst/>
          </a:prstGeom>
          <a:solidFill>
            <a:srgbClr val="005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atin typeface="+mj-lt"/>
            </a:endParaRPr>
          </a:p>
        </p:txBody>
      </p:sp>
      <p:sp>
        <p:nvSpPr>
          <p:cNvPr id="2" name="Dikdörtgen 1"/>
          <p:cNvSpPr/>
          <p:nvPr/>
        </p:nvSpPr>
        <p:spPr>
          <a:xfrm>
            <a:off x="468750" y="3324006"/>
            <a:ext cx="10999694" cy="2703304"/>
          </a:xfrm>
          <a:prstGeom prst="rect">
            <a:avLst/>
          </a:prstGeom>
        </p:spPr>
        <p:txBody>
          <a:bodyPr wrap="square">
            <a:spAutoFit/>
          </a:bodyPr>
          <a:lstStyle/>
          <a:p>
            <a:pPr algn="just">
              <a:lnSpc>
                <a:spcPct val="150000"/>
              </a:lnSpc>
              <a:spcAft>
                <a:spcPts val="65"/>
              </a:spcAft>
            </a:pPr>
            <a:r>
              <a:rPr lang="tr-TR" sz="1600" dirty="0" smtClean="0">
                <a:solidFill>
                  <a:srgbClr val="000000"/>
                </a:solidFill>
                <a:latin typeface="Times New Roman" panose="02020603050405020304" pitchFamily="18" charset="0"/>
                <a:ea typeface="Times New Roman" panose="02020603050405020304" pitchFamily="18" charset="0"/>
              </a:rPr>
              <a:t>	</a:t>
            </a:r>
          </a:p>
          <a:p>
            <a:pPr algn="just">
              <a:lnSpc>
                <a:spcPct val="150000"/>
              </a:lnSpc>
              <a:spcAft>
                <a:spcPts val="65"/>
              </a:spcAft>
            </a:pPr>
            <a:endParaRPr lang="tr-TR" sz="1600" dirty="0">
              <a:solidFill>
                <a:srgbClr val="000000"/>
              </a:solidFill>
              <a:latin typeface="Times New Roman" panose="02020603050405020304" pitchFamily="18" charset="0"/>
              <a:ea typeface="Times New Roman" panose="02020603050405020304" pitchFamily="18" charset="0"/>
            </a:endParaRPr>
          </a:p>
          <a:p>
            <a:pPr algn="just">
              <a:lnSpc>
                <a:spcPct val="150000"/>
              </a:lnSpc>
              <a:spcAft>
                <a:spcPts val="65"/>
              </a:spcAft>
            </a:pPr>
            <a:r>
              <a:rPr lang="tr-TR" sz="1600" dirty="0" smtClean="0">
                <a:solidFill>
                  <a:srgbClr val="000000"/>
                </a:solidFill>
                <a:latin typeface="Times New Roman" panose="02020603050405020304" pitchFamily="18" charset="0"/>
                <a:ea typeface="Times New Roman" panose="02020603050405020304" pitchFamily="18" charset="0"/>
              </a:rPr>
              <a:t>	</a:t>
            </a:r>
            <a:r>
              <a:rPr lang="tr-TR" sz="1600" dirty="0" err="1" smtClean="0">
                <a:solidFill>
                  <a:srgbClr val="000000"/>
                </a:solidFill>
                <a:latin typeface="Times New Roman" panose="02020603050405020304" pitchFamily="18" charset="0"/>
                <a:ea typeface="Times New Roman" panose="02020603050405020304" pitchFamily="18" charset="0"/>
              </a:rPr>
              <a:t>TAMP’nın</a:t>
            </a:r>
            <a:r>
              <a:rPr lang="tr-TR" sz="1600" dirty="0" smtClean="0">
                <a:solidFill>
                  <a:srgbClr val="000000"/>
                </a:solidFill>
                <a:latin typeface="Times New Roman" panose="02020603050405020304" pitchFamily="18" charset="0"/>
                <a:ea typeface="Times New Roman" panose="02020603050405020304" pitchFamily="18" charset="0"/>
              </a:rPr>
              <a:t> </a:t>
            </a:r>
            <a:r>
              <a:rPr lang="tr-TR" sz="1600" dirty="0">
                <a:solidFill>
                  <a:srgbClr val="000000"/>
                </a:solidFill>
                <a:latin typeface="Times New Roman" panose="02020603050405020304" pitchFamily="18" charset="0"/>
                <a:ea typeface="Times New Roman" panose="02020603050405020304" pitchFamily="18" charset="0"/>
              </a:rPr>
              <a:t>amacı; afet ve acil durumlara ilişkin müdahale çalışmalarında görev alacak çalışma grupları ve koordinasyon birimlerine ait rolleri ve sorumlulukları tanımlamak, afet öncesi, sırası ve sonrasındaki müdahale planlamasının temel prensiplerini belirlemektir. TAMP, ülkemizde yaşanabilecek her tür ve ölçekte, afet ve acil durumlara müdahalede görev alacak bakanlık, kurum ve kuruluşlar, özel sektör, STK’lar ve gerçek kişileri kapsar. TAMP ile entegre planlama yaklaşımı ve modüler yapısıyla afet sırasındaki operasyon risklerini en aza indirecek bir sistem kurgulanmıştır. </a:t>
            </a:r>
          </a:p>
        </p:txBody>
      </p:sp>
      <p:pic>
        <p:nvPicPr>
          <p:cNvPr id="8" name="7 Resim"/>
          <p:cNvPicPr/>
          <p:nvPr/>
        </p:nvPicPr>
        <p:blipFill>
          <a:blip r:embed="rId4"/>
          <a:srcRect l="57436" t="17815" r="3408" b="48456"/>
          <a:stretch>
            <a:fillRect/>
          </a:stretch>
        </p:blipFill>
        <p:spPr bwMode="auto">
          <a:xfrm>
            <a:off x="3088257" y="1102108"/>
            <a:ext cx="4701396" cy="2607249"/>
          </a:xfrm>
          <a:prstGeom prst="rect">
            <a:avLst/>
          </a:prstGeom>
          <a:noFill/>
          <a:ln w="9525">
            <a:noFill/>
            <a:miter lim="800000"/>
            <a:headEnd/>
            <a:tailEnd/>
          </a:ln>
        </p:spPr>
      </p:pic>
    </p:spTree>
    <p:extLst>
      <p:ext uri="{BB962C8B-B14F-4D97-AF65-F5344CB8AC3E}">
        <p14:creationId xmlns:p14="http://schemas.microsoft.com/office/powerpoint/2010/main" val="14183974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ikdörtgen 9"/>
          <p:cNvSpPr/>
          <p:nvPr/>
        </p:nvSpPr>
        <p:spPr>
          <a:xfrm>
            <a:off x="166620" y="72525"/>
            <a:ext cx="5580310" cy="523220"/>
          </a:xfrm>
          <a:prstGeom prst="rect">
            <a:avLst/>
          </a:prstGeom>
        </p:spPr>
        <p:txBody>
          <a:bodyPr wrap="none">
            <a:spAutoFit/>
          </a:bodyPr>
          <a:lstStyle/>
          <a:p>
            <a:r>
              <a:rPr lang="tr-TR" sz="2800" b="1" dirty="0">
                <a:solidFill>
                  <a:srgbClr val="0052A3"/>
                </a:solidFill>
              </a:rPr>
              <a:t>Türkiye Afet Müdahale Planı (TAMP)</a:t>
            </a:r>
          </a:p>
        </p:txBody>
      </p:sp>
      <p:grpSp>
        <p:nvGrpSpPr>
          <p:cNvPr id="32" name="Grup 31"/>
          <p:cNvGrpSpPr/>
          <p:nvPr/>
        </p:nvGrpSpPr>
        <p:grpSpPr>
          <a:xfrm>
            <a:off x="0" y="6262256"/>
            <a:ext cx="11459344" cy="595744"/>
            <a:chOff x="0" y="6262255"/>
            <a:chExt cx="11459344" cy="595744"/>
          </a:xfrm>
        </p:grpSpPr>
        <p:sp>
          <p:nvSpPr>
            <p:cNvPr id="33" name="Dikdörtgen 32"/>
            <p:cNvSpPr/>
            <p:nvPr/>
          </p:nvSpPr>
          <p:spPr>
            <a:xfrm>
              <a:off x="0" y="6262255"/>
              <a:ext cx="10043886" cy="595744"/>
            </a:xfrm>
            <a:prstGeom prst="rect">
              <a:avLst/>
            </a:prstGeom>
            <a:solidFill>
              <a:srgbClr val="002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b="1" dirty="0">
                  <a:solidFill>
                    <a:schemeClr val="bg1"/>
                  </a:solidFill>
                  <a:latin typeface="+mj-lt"/>
                </a:rPr>
                <a:t>     Afet ve Acil Durum Yönetimi Başkanlığı</a:t>
              </a:r>
            </a:p>
          </p:txBody>
        </p:sp>
        <p:pic>
          <p:nvPicPr>
            <p:cNvPr id="34" name="Resim 3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23710" y="6262255"/>
              <a:ext cx="1235634" cy="490092"/>
            </a:xfrm>
            <a:prstGeom prst="rect">
              <a:avLst/>
            </a:prstGeom>
          </p:spPr>
        </p:pic>
      </p:grpSp>
      <p:sp>
        <p:nvSpPr>
          <p:cNvPr id="35" name="Dikdörtgen 34"/>
          <p:cNvSpPr/>
          <p:nvPr/>
        </p:nvSpPr>
        <p:spPr>
          <a:xfrm>
            <a:off x="238775" y="590155"/>
            <a:ext cx="5436000" cy="36000"/>
          </a:xfrm>
          <a:prstGeom prst="rect">
            <a:avLst/>
          </a:prstGeom>
          <a:solidFill>
            <a:srgbClr val="005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atin typeface="+mj-lt"/>
            </a:endParaRPr>
          </a:p>
        </p:txBody>
      </p:sp>
      <p:pic>
        <p:nvPicPr>
          <p:cNvPr id="3" name="Resim 2"/>
          <p:cNvPicPr>
            <a:picLocks noChangeAspect="1"/>
          </p:cNvPicPr>
          <p:nvPr/>
        </p:nvPicPr>
        <p:blipFill rotWithShape="1">
          <a:blip r:embed="rId4"/>
          <a:srcRect l="1164" t="2381" r="1375" b="2526"/>
          <a:stretch/>
        </p:blipFill>
        <p:spPr>
          <a:xfrm>
            <a:off x="1465005" y="626156"/>
            <a:ext cx="9261990" cy="5636099"/>
          </a:xfrm>
          <a:prstGeom prst="rect">
            <a:avLst/>
          </a:prstGeom>
        </p:spPr>
      </p:pic>
    </p:spTree>
    <p:extLst>
      <p:ext uri="{BB962C8B-B14F-4D97-AF65-F5344CB8AC3E}">
        <p14:creationId xmlns:p14="http://schemas.microsoft.com/office/powerpoint/2010/main" val="1554997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ikdörtgen 9"/>
          <p:cNvSpPr/>
          <p:nvPr/>
        </p:nvSpPr>
        <p:spPr>
          <a:xfrm>
            <a:off x="166620" y="72525"/>
            <a:ext cx="5580310" cy="523220"/>
          </a:xfrm>
          <a:prstGeom prst="rect">
            <a:avLst/>
          </a:prstGeom>
        </p:spPr>
        <p:txBody>
          <a:bodyPr wrap="none">
            <a:spAutoFit/>
          </a:bodyPr>
          <a:lstStyle/>
          <a:p>
            <a:r>
              <a:rPr lang="tr-TR" sz="2800" b="1" dirty="0">
                <a:solidFill>
                  <a:srgbClr val="0052A3"/>
                </a:solidFill>
              </a:rPr>
              <a:t>Türkiye Afet Müdahale Planı (TAMP)</a:t>
            </a:r>
          </a:p>
        </p:txBody>
      </p:sp>
      <p:grpSp>
        <p:nvGrpSpPr>
          <p:cNvPr id="32" name="Grup 31"/>
          <p:cNvGrpSpPr/>
          <p:nvPr/>
        </p:nvGrpSpPr>
        <p:grpSpPr>
          <a:xfrm>
            <a:off x="0" y="6262256"/>
            <a:ext cx="11459344" cy="595744"/>
            <a:chOff x="0" y="6262255"/>
            <a:chExt cx="11459344" cy="595744"/>
          </a:xfrm>
        </p:grpSpPr>
        <p:sp>
          <p:nvSpPr>
            <p:cNvPr id="33" name="Dikdörtgen 32"/>
            <p:cNvSpPr/>
            <p:nvPr/>
          </p:nvSpPr>
          <p:spPr>
            <a:xfrm>
              <a:off x="0" y="6262255"/>
              <a:ext cx="10043886" cy="595744"/>
            </a:xfrm>
            <a:prstGeom prst="rect">
              <a:avLst/>
            </a:prstGeom>
            <a:solidFill>
              <a:srgbClr val="002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b="1" dirty="0">
                  <a:solidFill>
                    <a:schemeClr val="bg1"/>
                  </a:solidFill>
                  <a:latin typeface="+mj-lt"/>
                </a:rPr>
                <a:t>     Afet ve Acil Durum Yönetimi Başkanlığı</a:t>
              </a:r>
            </a:p>
          </p:txBody>
        </p:sp>
        <p:pic>
          <p:nvPicPr>
            <p:cNvPr id="34" name="Resim 3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23710" y="6262255"/>
              <a:ext cx="1235634" cy="490092"/>
            </a:xfrm>
            <a:prstGeom prst="rect">
              <a:avLst/>
            </a:prstGeom>
          </p:spPr>
        </p:pic>
      </p:grpSp>
      <p:sp>
        <p:nvSpPr>
          <p:cNvPr id="35" name="Dikdörtgen 34"/>
          <p:cNvSpPr/>
          <p:nvPr/>
        </p:nvSpPr>
        <p:spPr>
          <a:xfrm>
            <a:off x="238775" y="590155"/>
            <a:ext cx="5436000" cy="36000"/>
          </a:xfrm>
          <a:prstGeom prst="rect">
            <a:avLst/>
          </a:prstGeom>
          <a:solidFill>
            <a:srgbClr val="005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atin typeface="+mj-lt"/>
            </a:endParaRPr>
          </a:p>
        </p:txBody>
      </p:sp>
      <p:sp>
        <p:nvSpPr>
          <p:cNvPr id="8" name="Metin kutusu 7">
            <a:extLst>
              <a:ext uri="{FF2B5EF4-FFF2-40B4-BE49-F238E27FC236}">
                <a16:creationId xmlns:a16="http://schemas.microsoft.com/office/drawing/2014/main" id="{4F9E0A13-BB34-4939-90D9-99CF5F3C01D4}"/>
              </a:ext>
            </a:extLst>
          </p:cNvPr>
          <p:cNvSpPr txBox="1"/>
          <p:nvPr/>
        </p:nvSpPr>
        <p:spPr>
          <a:xfrm>
            <a:off x="11453898" y="6403620"/>
            <a:ext cx="738102" cy="369332"/>
          </a:xfrm>
          <a:prstGeom prst="rect">
            <a:avLst/>
          </a:prstGeom>
          <a:solidFill>
            <a:schemeClr val="bg1"/>
          </a:solidFill>
        </p:spPr>
        <p:txBody>
          <a:bodyPr wrap="square" rtlCol="0">
            <a:spAutoFit/>
          </a:bodyPr>
          <a:lstStyle/>
          <a:p>
            <a:endParaRPr lang="tr-TR" dirty="0">
              <a:solidFill>
                <a:schemeClr val="accent1">
                  <a:lumMod val="50000"/>
                </a:schemeClr>
              </a:solidFill>
            </a:endParaRPr>
          </a:p>
        </p:txBody>
      </p:sp>
      <p:sp>
        <p:nvSpPr>
          <p:cNvPr id="3" name="Dikdörtgen 2"/>
          <p:cNvSpPr/>
          <p:nvPr/>
        </p:nvSpPr>
        <p:spPr>
          <a:xfrm>
            <a:off x="364557" y="1359387"/>
            <a:ext cx="11089341" cy="4293483"/>
          </a:xfrm>
          <a:prstGeom prst="rect">
            <a:avLst/>
          </a:prstGeom>
        </p:spPr>
        <p:txBody>
          <a:bodyPr wrap="square">
            <a:spAutoFit/>
          </a:bodyPr>
          <a:lstStyle/>
          <a:p>
            <a:pPr>
              <a:lnSpc>
                <a:spcPct val="150000"/>
              </a:lnSpc>
            </a:pPr>
            <a:r>
              <a:rPr lang="tr-TR" dirty="0">
                <a:solidFill>
                  <a:srgbClr val="000000"/>
                </a:solidFill>
                <a:latin typeface="Times New Roman" panose="02020603050405020304" pitchFamily="18" charset="0"/>
                <a:ea typeface="Times New Roman" panose="02020603050405020304" pitchFamily="18" charset="0"/>
              </a:rPr>
              <a:t>	</a:t>
            </a:r>
            <a:r>
              <a:rPr lang="tr-TR" sz="1600" dirty="0">
                <a:solidFill>
                  <a:srgbClr val="000000"/>
                </a:solidFill>
                <a:latin typeface="Times New Roman" panose="02020603050405020304" pitchFamily="18" charset="0"/>
                <a:ea typeface="Times New Roman" panose="02020603050405020304" pitchFamily="18" charset="0"/>
              </a:rPr>
              <a:t>2018 yılında yürürlüğe giren Cumhurbaşkanlığı Kararnameleri ile Bakanlıklar ve bağlı kuruluşlarda değişiklikler meydana gelmiştir. Bu sebeple, Afet ve Acil Durum Müdahale Hizmetleri Yönetmeliği’nin ve </a:t>
            </a:r>
            <a:r>
              <a:rPr lang="tr-TR" sz="1600" dirty="0" err="1">
                <a:solidFill>
                  <a:srgbClr val="000000"/>
                </a:solidFill>
                <a:latin typeface="Times New Roman" panose="02020603050405020304" pitchFamily="18" charset="0"/>
                <a:ea typeface="Times New Roman" panose="02020603050405020304" pitchFamily="18" charset="0"/>
              </a:rPr>
              <a:t>TAMP’nın</a:t>
            </a:r>
            <a:r>
              <a:rPr lang="tr-TR" sz="1600" dirty="0">
                <a:solidFill>
                  <a:srgbClr val="000000"/>
                </a:solidFill>
                <a:latin typeface="Times New Roman" panose="02020603050405020304" pitchFamily="18" charset="0"/>
                <a:ea typeface="Times New Roman" panose="02020603050405020304" pitchFamily="18" charset="0"/>
              </a:rPr>
              <a:t> yürürlüğe giren Cumhurbaşkanlığı kararnamelerine uyum sağlayacak ve Afet ve Acil Durum Kurulu kararlarını içerecek şekilde güncellenmesi ihtiyacı hâsıl olmuştur. </a:t>
            </a:r>
            <a:endParaRPr lang="tr-TR" sz="1600" dirty="0" smtClean="0">
              <a:solidFill>
                <a:srgbClr val="000000"/>
              </a:solidFill>
              <a:latin typeface="Times New Roman" panose="02020603050405020304" pitchFamily="18" charset="0"/>
              <a:ea typeface="Times New Roman" panose="02020603050405020304" pitchFamily="18" charset="0"/>
            </a:endParaRPr>
          </a:p>
          <a:p>
            <a:pPr>
              <a:lnSpc>
                <a:spcPct val="150000"/>
              </a:lnSpc>
            </a:pPr>
            <a:r>
              <a:rPr lang="tr-TR" sz="1600" dirty="0">
                <a:solidFill>
                  <a:srgbClr val="000000"/>
                </a:solidFill>
                <a:latin typeface="Times New Roman" panose="02020603050405020304" pitchFamily="18" charset="0"/>
                <a:ea typeface="Times New Roman" panose="02020603050405020304" pitchFamily="18" charset="0"/>
              </a:rPr>
              <a:t>	</a:t>
            </a:r>
            <a:r>
              <a:rPr lang="tr-TR" sz="1600" dirty="0" err="1" smtClean="0">
                <a:solidFill>
                  <a:srgbClr val="000000"/>
                </a:solidFill>
                <a:latin typeface="Times New Roman" panose="02020603050405020304" pitchFamily="18" charset="0"/>
                <a:ea typeface="Times New Roman" panose="02020603050405020304" pitchFamily="18" charset="0"/>
              </a:rPr>
              <a:t>TAMP’nın</a:t>
            </a:r>
            <a:r>
              <a:rPr lang="tr-TR" sz="1600" dirty="0" smtClean="0">
                <a:solidFill>
                  <a:srgbClr val="000000"/>
                </a:solidFill>
                <a:latin typeface="Times New Roman" panose="02020603050405020304" pitchFamily="18" charset="0"/>
                <a:ea typeface="Times New Roman" panose="02020603050405020304" pitchFamily="18" charset="0"/>
              </a:rPr>
              <a:t> </a:t>
            </a:r>
            <a:r>
              <a:rPr lang="tr-TR" sz="1600" dirty="0">
                <a:solidFill>
                  <a:srgbClr val="000000"/>
                </a:solidFill>
                <a:latin typeface="Times New Roman" panose="02020603050405020304" pitchFamily="18" charset="0"/>
                <a:ea typeface="Times New Roman" panose="02020603050405020304" pitchFamily="18" charset="0"/>
              </a:rPr>
              <a:t>dayanağı olan Afet ve Acil Durum Müdahale Hizmetleri Yönetmeliği mevzu bahis değişiklikler ve ana çözüm ortaklarının görüşleri de alınarak güncellenmiş olup 24 Şubat 2022 tarihli ve 31760 sayılı Resmi </a:t>
            </a:r>
            <a:r>
              <a:rPr lang="tr-TR" sz="1600" dirty="0" err="1">
                <a:solidFill>
                  <a:srgbClr val="000000"/>
                </a:solidFill>
                <a:latin typeface="Times New Roman" panose="02020603050405020304" pitchFamily="18" charset="0"/>
                <a:ea typeface="Times New Roman" panose="02020603050405020304" pitchFamily="18" charset="0"/>
              </a:rPr>
              <a:t>Gazete’de</a:t>
            </a:r>
            <a:r>
              <a:rPr lang="tr-TR" sz="1600" dirty="0">
                <a:solidFill>
                  <a:srgbClr val="000000"/>
                </a:solidFill>
                <a:latin typeface="Times New Roman" panose="02020603050405020304" pitchFamily="18" charset="0"/>
                <a:ea typeface="Times New Roman" panose="02020603050405020304" pitchFamily="18" charset="0"/>
              </a:rPr>
              <a:t> yayımlanarak yürürlüğe girmiştir. </a:t>
            </a:r>
            <a:endParaRPr lang="tr-TR" sz="1600" dirty="0" smtClean="0">
              <a:solidFill>
                <a:srgbClr val="000000"/>
              </a:solidFill>
              <a:latin typeface="Times New Roman" panose="02020603050405020304" pitchFamily="18" charset="0"/>
              <a:ea typeface="Times New Roman" panose="02020603050405020304" pitchFamily="18" charset="0"/>
            </a:endParaRPr>
          </a:p>
          <a:p>
            <a:pPr>
              <a:lnSpc>
                <a:spcPct val="150000"/>
              </a:lnSpc>
            </a:pPr>
            <a:r>
              <a:rPr lang="tr-TR" sz="1600" dirty="0">
                <a:solidFill>
                  <a:srgbClr val="000000"/>
                </a:solidFill>
                <a:latin typeface="Times New Roman" panose="02020603050405020304" pitchFamily="18" charset="0"/>
                <a:ea typeface="Times New Roman" panose="02020603050405020304" pitchFamily="18" charset="0"/>
              </a:rPr>
              <a:t>	</a:t>
            </a:r>
            <a:r>
              <a:rPr lang="tr-TR" sz="1600" dirty="0" smtClean="0">
                <a:solidFill>
                  <a:srgbClr val="000000"/>
                </a:solidFill>
                <a:latin typeface="Times New Roman" panose="02020603050405020304" pitchFamily="18" charset="0"/>
                <a:ea typeface="Times New Roman" panose="02020603050405020304" pitchFamily="18" charset="0"/>
              </a:rPr>
              <a:t>Mevzuat </a:t>
            </a:r>
            <a:r>
              <a:rPr lang="tr-TR" sz="1600" dirty="0">
                <a:solidFill>
                  <a:srgbClr val="000000"/>
                </a:solidFill>
                <a:latin typeface="Times New Roman" panose="02020603050405020304" pitchFamily="18" charset="0"/>
                <a:ea typeface="Times New Roman" panose="02020603050405020304" pitchFamily="18" charset="0"/>
              </a:rPr>
              <a:t>değişiklikleri ve yayınlandığı tarih itibariyle günümüz bilgi birikimi, teknoloji ve insan yaşamındaki gelişmeler, yeni afetlerden elde edilen tecrübeler ile idarenin ve paydaşlarımızın gereksinimleri doğrultusunda </a:t>
            </a:r>
            <a:r>
              <a:rPr lang="tr-TR" sz="1600" dirty="0" err="1">
                <a:solidFill>
                  <a:srgbClr val="000000"/>
                </a:solidFill>
                <a:latin typeface="Times New Roman" panose="02020603050405020304" pitchFamily="18" charset="0"/>
                <a:ea typeface="Times New Roman" panose="02020603050405020304" pitchFamily="18" charset="0"/>
              </a:rPr>
              <a:t>TAMP’nında</a:t>
            </a:r>
            <a:r>
              <a:rPr lang="tr-TR" sz="1600" dirty="0">
                <a:solidFill>
                  <a:srgbClr val="000000"/>
                </a:solidFill>
                <a:latin typeface="Times New Roman" panose="02020603050405020304" pitchFamily="18" charset="0"/>
                <a:ea typeface="Times New Roman" panose="02020603050405020304" pitchFamily="18" charset="0"/>
              </a:rPr>
              <a:t> bu imkânı sağlayacak şekilde düzenlemeler </a:t>
            </a:r>
            <a:r>
              <a:rPr lang="tr-TR" sz="1600" dirty="0" smtClean="0">
                <a:solidFill>
                  <a:srgbClr val="000000"/>
                </a:solidFill>
                <a:latin typeface="Times New Roman" panose="02020603050405020304" pitchFamily="18" charset="0"/>
                <a:ea typeface="Times New Roman" panose="02020603050405020304" pitchFamily="18" charset="0"/>
              </a:rPr>
              <a:t>yapılmış, </a:t>
            </a:r>
            <a:r>
              <a:rPr lang="tr-TR"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15 Eylül </a:t>
            </a:r>
            <a:r>
              <a:rPr lang="tr-TR"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2022 Tarih ve  31954</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Sayılı Resmi Gazetede yayımlanarak yürürlüğe girmiştir.</a:t>
            </a:r>
            <a:endParaRPr lang="tr-T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22041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ikdörtgen 9"/>
          <p:cNvSpPr/>
          <p:nvPr/>
        </p:nvSpPr>
        <p:spPr>
          <a:xfrm>
            <a:off x="166620" y="72525"/>
            <a:ext cx="5580310" cy="523220"/>
          </a:xfrm>
          <a:prstGeom prst="rect">
            <a:avLst/>
          </a:prstGeom>
        </p:spPr>
        <p:txBody>
          <a:bodyPr wrap="none">
            <a:spAutoFit/>
          </a:bodyPr>
          <a:lstStyle/>
          <a:p>
            <a:r>
              <a:rPr lang="tr-TR" sz="2800" b="1" dirty="0">
                <a:solidFill>
                  <a:srgbClr val="0052A3"/>
                </a:solidFill>
              </a:rPr>
              <a:t>Türkiye Afet Müdahale Planı (TAMP)</a:t>
            </a:r>
          </a:p>
        </p:txBody>
      </p:sp>
      <p:grpSp>
        <p:nvGrpSpPr>
          <p:cNvPr id="32" name="Grup 31"/>
          <p:cNvGrpSpPr/>
          <p:nvPr/>
        </p:nvGrpSpPr>
        <p:grpSpPr>
          <a:xfrm>
            <a:off x="0" y="6262256"/>
            <a:ext cx="11459344" cy="595744"/>
            <a:chOff x="0" y="6262255"/>
            <a:chExt cx="11459344" cy="595744"/>
          </a:xfrm>
        </p:grpSpPr>
        <p:sp>
          <p:nvSpPr>
            <p:cNvPr id="33" name="Dikdörtgen 32"/>
            <p:cNvSpPr/>
            <p:nvPr/>
          </p:nvSpPr>
          <p:spPr>
            <a:xfrm>
              <a:off x="0" y="6262255"/>
              <a:ext cx="10043886" cy="595744"/>
            </a:xfrm>
            <a:prstGeom prst="rect">
              <a:avLst/>
            </a:prstGeom>
            <a:solidFill>
              <a:srgbClr val="002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b="1" dirty="0">
                  <a:solidFill>
                    <a:schemeClr val="bg1"/>
                  </a:solidFill>
                  <a:latin typeface="+mj-lt"/>
                </a:rPr>
                <a:t>     Afet ve Acil Durum Yönetimi Başkanlığı</a:t>
              </a:r>
            </a:p>
          </p:txBody>
        </p:sp>
        <p:pic>
          <p:nvPicPr>
            <p:cNvPr id="34" name="Resim 3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23710" y="6262255"/>
              <a:ext cx="1235634" cy="490092"/>
            </a:xfrm>
            <a:prstGeom prst="rect">
              <a:avLst/>
            </a:prstGeom>
          </p:spPr>
        </p:pic>
      </p:grpSp>
      <p:sp>
        <p:nvSpPr>
          <p:cNvPr id="35" name="Dikdörtgen 34"/>
          <p:cNvSpPr/>
          <p:nvPr/>
        </p:nvSpPr>
        <p:spPr>
          <a:xfrm>
            <a:off x="238775" y="590155"/>
            <a:ext cx="5436000" cy="36000"/>
          </a:xfrm>
          <a:prstGeom prst="rect">
            <a:avLst/>
          </a:prstGeom>
          <a:solidFill>
            <a:srgbClr val="005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atin typeface="+mj-lt"/>
            </a:endParaRPr>
          </a:p>
        </p:txBody>
      </p:sp>
      <p:sp>
        <p:nvSpPr>
          <p:cNvPr id="8" name="Metin kutusu 7">
            <a:extLst>
              <a:ext uri="{FF2B5EF4-FFF2-40B4-BE49-F238E27FC236}">
                <a16:creationId xmlns:a16="http://schemas.microsoft.com/office/drawing/2014/main" id="{4F9E0A13-BB34-4939-90D9-99CF5F3C01D4}"/>
              </a:ext>
            </a:extLst>
          </p:cNvPr>
          <p:cNvSpPr txBox="1"/>
          <p:nvPr/>
        </p:nvSpPr>
        <p:spPr>
          <a:xfrm>
            <a:off x="11453898" y="6403620"/>
            <a:ext cx="738102" cy="369332"/>
          </a:xfrm>
          <a:prstGeom prst="rect">
            <a:avLst/>
          </a:prstGeom>
          <a:solidFill>
            <a:schemeClr val="bg1"/>
          </a:solidFill>
        </p:spPr>
        <p:txBody>
          <a:bodyPr wrap="square" rtlCol="0">
            <a:spAutoFit/>
          </a:bodyPr>
          <a:lstStyle/>
          <a:p>
            <a:endParaRPr lang="tr-TR" dirty="0">
              <a:solidFill>
                <a:schemeClr val="accent1">
                  <a:lumMod val="50000"/>
                </a:schemeClr>
              </a:solidFill>
            </a:endParaRPr>
          </a:p>
        </p:txBody>
      </p:sp>
      <p:sp>
        <p:nvSpPr>
          <p:cNvPr id="3" name="Dikdörtgen 2"/>
          <p:cNvSpPr/>
          <p:nvPr/>
        </p:nvSpPr>
        <p:spPr>
          <a:xfrm>
            <a:off x="609810" y="973191"/>
            <a:ext cx="10631932" cy="4881208"/>
          </a:xfrm>
          <a:prstGeom prst="rect">
            <a:avLst/>
          </a:prstGeom>
        </p:spPr>
        <p:txBody>
          <a:bodyPr wrap="square">
            <a:spAutoFit/>
          </a:bodyPr>
          <a:lstStyle/>
          <a:p>
            <a:pPr marL="6350" indent="-6350" algn="just">
              <a:lnSpc>
                <a:spcPct val="150000"/>
              </a:lnSpc>
              <a:spcAft>
                <a:spcPts val="65"/>
              </a:spcAft>
            </a:pPr>
            <a:r>
              <a:rPr lang="tr-TR" sz="1600" dirty="0" err="1" smtClean="0">
                <a:solidFill>
                  <a:srgbClr val="000000"/>
                </a:solidFill>
                <a:latin typeface="Times New Roman" panose="02020603050405020304" pitchFamily="18" charset="0"/>
                <a:ea typeface="Times New Roman" panose="02020603050405020304" pitchFamily="18" charset="0"/>
              </a:rPr>
              <a:t>TAMP’nın</a:t>
            </a:r>
            <a:r>
              <a:rPr lang="tr-TR" sz="1600" dirty="0" smtClean="0">
                <a:solidFill>
                  <a:srgbClr val="000000"/>
                </a:solidFill>
                <a:latin typeface="Times New Roman" panose="02020603050405020304" pitchFamily="18" charset="0"/>
                <a:ea typeface="Times New Roman" panose="02020603050405020304" pitchFamily="18" charset="0"/>
              </a:rPr>
              <a:t> </a:t>
            </a:r>
            <a:r>
              <a:rPr lang="tr-TR" sz="1600" dirty="0">
                <a:solidFill>
                  <a:srgbClr val="000000"/>
                </a:solidFill>
                <a:latin typeface="Times New Roman" panose="02020603050405020304" pitchFamily="18" charset="0"/>
                <a:ea typeface="Times New Roman" panose="02020603050405020304" pitchFamily="18" charset="0"/>
              </a:rPr>
              <a:t>hazırlanmasında aşağıda yer alan kanun, kararname ve planlar göz önünde bulundurulmuştur.</a:t>
            </a:r>
          </a:p>
          <a:p>
            <a:pPr marL="342900" lvl="0" indent="-342900" algn="just">
              <a:lnSpc>
                <a:spcPct val="150000"/>
              </a:lnSpc>
              <a:spcBef>
                <a:spcPts val="1200"/>
              </a:spcBef>
              <a:spcAft>
                <a:spcPts val="0"/>
              </a:spcAft>
              <a:buFont typeface="+mj-lt"/>
              <a:buAutoNum type="alphaLcParenR"/>
            </a:pPr>
            <a:r>
              <a:rPr lang="tr-TR" sz="1600" dirty="0">
                <a:solidFill>
                  <a:srgbClr val="000000"/>
                </a:solidFill>
                <a:latin typeface="Times New Roman" panose="02020603050405020304" pitchFamily="18" charset="0"/>
                <a:ea typeface="Times New Roman" panose="02020603050405020304" pitchFamily="18" charset="0"/>
              </a:rPr>
              <a:t>13/6/1958 tarihli ve 7126 sayılı Sivil Savunma Kanunu, </a:t>
            </a:r>
          </a:p>
          <a:p>
            <a:pPr marL="342900" lvl="0" indent="-342900" algn="just">
              <a:lnSpc>
                <a:spcPct val="150000"/>
              </a:lnSpc>
              <a:spcAft>
                <a:spcPts val="0"/>
              </a:spcAft>
              <a:buFont typeface="+mj-lt"/>
              <a:buAutoNum type="alphaLcParenR"/>
            </a:pPr>
            <a:r>
              <a:rPr lang="tr-TR" sz="1600" dirty="0">
                <a:solidFill>
                  <a:srgbClr val="000000"/>
                </a:solidFill>
                <a:latin typeface="Times New Roman" panose="02020603050405020304" pitchFamily="18" charset="0"/>
                <a:ea typeface="Times New Roman" panose="02020603050405020304" pitchFamily="18" charset="0"/>
              </a:rPr>
              <a:t>15/5/1959 tarihli ve 7269 sayılı 7269 sayılı Umumi Hayata Müessir Afetler Dolayısıyla Alınacak Tedbirler İle Yapılacak Yardımlara Dair Kanun, </a:t>
            </a:r>
          </a:p>
          <a:p>
            <a:pPr marL="342900" lvl="0" indent="-342900" algn="just">
              <a:lnSpc>
                <a:spcPct val="150000"/>
              </a:lnSpc>
              <a:spcAft>
                <a:spcPts val="0"/>
              </a:spcAft>
              <a:buFont typeface="+mj-lt"/>
              <a:buAutoNum type="alphaLcParenR"/>
            </a:pPr>
            <a:r>
              <a:rPr lang="tr-TR" sz="1600" dirty="0">
                <a:solidFill>
                  <a:srgbClr val="000000"/>
                </a:solidFill>
                <a:latin typeface="Times New Roman" panose="02020603050405020304" pitchFamily="18" charset="0"/>
                <a:ea typeface="Times New Roman" panose="02020603050405020304" pitchFamily="18" charset="0"/>
              </a:rPr>
              <a:t>15/7/2018 tarihli ve 30479 sayılı Resmi </a:t>
            </a:r>
            <a:r>
              <a:rPr lang="tr-TR" sz="1600" dirty="0" err="1">
                <a:solidFill>
                  <a:srgbClr val="000000"/>
                </a:solidFill>
                <a:latin typeface="Times New Roman" panose="02020603050405020304" pitchFamily="18" charset="0"/>
                <a:ea typeface="Times New Roman" panose="02020603050405020304" pitchFamily="18" charset="0"/>
              </a:rPr>
              <a:t>Gazete’de</a:t>
            </a:r>
            <a:r>
              <a:rPr lang="tr-TR" sz="1600" dirty="0">
                <a:solidFill>
                  <a:srgbClr val="000000"/>
                </a:solidFill>
                <a:latin typeface="Times New Roman" panose="02020603050405020304" pitchFamily="18" charset="0"/>
                <a:ea typeface="Times New Roman" panose="02020603050405020304" pitchFamily="18" charset="0"/>
              </a:rPr>
              <a:t> yayımlanan 4 sayılı Bakanlıklara Bağlı, İlgili, İlişkili Kurum ve Kuruluşlar ile Diğer Kurum ve Kuruluşların Teşkilatı Hakkında Cumhurbaşkanlığı Kararnamesi’nin 522 </a:t>
            </a:r>
            <a:r>
              <a:rPr lang="tr-TR" sz="1600" dirty="0" err="1">
                <a:solidFill>
                  <a:srgbClr val="000000"/>
                </a:solidFill>
                <a:latin typeface="Times New Roman" panose="02020603050405020304" pitchFamily="18" charset="0"/>
                <a:ea typeface="Times New Roman" panose="02020603050405020304" pitchFamily="18" charset="0"/>
              </a:rPr>
              <a:t>nci</a:t>
            </a:r>
            <a:r>
              <a:rPr lang="tr-TR" sz="1600" dirty="0">
                <a:solidFill>
                  <a:srgbClr val="000000"/>
                </a:solidFill>
                <a:latin typeface="Times New Roman" panose="02020603050405020304" pitchFamily="18" charset="0"/>
                <a:ea typeface="Times New Roman" panose="02020603050405020304" pitchFamily="18" charset="0"/>
              </a:rPr>
              <a:t> maddesinin birinci fırkasının (ı) bendi,</a:t>
            </a:r>
          </a:p>
          <a:p>
            <a:pPr marL="342900" lvl="0" indent="-342900" algn="just">
              <a:lnSpc>
                <a:spcPct val="150000"/>
              </a:lnSpc>
              <a:spcAft>
                <a:spcPts val="0"/>
              </a:spcAft>
              <a:buFont typeface="+mj-lt"/>
              <a:buAutoNum type="alphaLcParenR"/>
            </a:pPr>
            <a:r>
              <a:rPr lang="tr-TR" sz="1600" dirty="0">
                <a:solidFill>
                  <a:srgbClr val="000000"/>
                </a:solidFill>
                <a:latin typeface="Times New Roman" panose="02020603050405020304" pitchFamily="18" charset="0"/>
                <a:ea typeface="Times New Roman" panose="02020603050405020304" pitchFamily="18" charset="0"/>
              </a:rPr>
              <a:t>19/2/2011 tarihli 27851 sayılı Resmi </a:t>
            </a:r>
            <a:r>
              <a:rPr lang="tr-TR" sz="1600" dirty="0" err="1">
                <a:solidFill>
                  <a:srgbClr val="000000"/>
                </a:solidFill>
                <a:latin typeface="Times New Roman" panose="02020603050405020304" pitchFamily="18" charset="0"/>
                <a:ea typeface="Times New Roman" panose="02020603050405020304" pitchFamily="18" charset="0"/>
              </a:rPr>
              <a:t>Gazete’de</a:t>
            </a:r>
            <a:r>
              <a:rPr lang="tr-TR" sz="1600" dirty="0">
                <a:solidFill>
                  <a:srgbClr val="000000"/>
                </a:solidFill>
                <a:latin typeface="Times New Roman" panose="02020603050405020304" pitchFamily="18" charset="0"/>
                <a:ea typeface="Times New Roman" panose="02020603050405020304" pitchFamily="18" charset="0"/>
              </a:rPr>
              <a:t> yayımlanan Afet ve Acil Durum Yönetim Merkezleri Yönetmeliği,</a:t>
            </a:r>
          </a:p>
          <a:p>
            <a:pPr marL="342900" lvl="0" indent="-342900" algn="just">
              <a:lnSpc>
                <a:spcPct val="150000"/>
              </a:lnSpc>
              <a:spcAft>
                <a:spcPts val="0"/>
              </a:spcAft>
              <a:buFont typeface="+mj-lt"/>
              <a:buAutoNum type="alphaLcParenR"/>
            </a:pPr>
            <a:r>
              <a:rPr lang="tr-TR" sz="1600" dirty="0">
                <a:solidFill>
                  <a:srgbClr val="000000"/>
                </a:solidFill>
                <a:latin typeface="Times New Roman" panose="02020603050405020304" pitchFamily="18" charset="0"/>
                <a:ea typeface="Times New Roman" panose="02020603050405020304" pitchFamily="18" charset="0"/>
              </a:rPr>
              <a:t>24/2/2022 tarihli ve 31760 sayılı Resmî </a:t>
            </a:r>
            <a:r>
              <a:rPr lang="tr-TR" sz="1600" dirty="0" err="1">
                <a:solidFill>
                  <a:srgbClr val="000000"/>
                </a:solidFill>
                <a:latin typeface="Times New Roman" panose="02020603050405020304" pitchFamily="18" charset="0"/>
                <a:ea typeface="Times New Roman" panose="02020603050405020304" pitchFamily="18" charset="0"/>
              </a:rPr>
              <a:t>Gazete’de</a:t>
            </a:r>
            <a:r>
              <a:rPr lang="tr-TR" sz="1600" dirty="0">
                <a:solidFill>
                  <a:srgbClr val="000000"/>
                </a:solidFill>
                <a:latin typeface="Times New Roman" panose="02020603050405020304" pitchFamily="18" charset="0"/>
                <a:ea typeface="Times New Roman" panose="02020603050405020304" pitchFamily="18" charset="0"/>
              </a:rPr>
              <a:t> yayımlanan Afet ve Acil Durum Müdahale Hizmetleri Yönetmeliği, </a:t>
            </a:r>
          </a:p>
          <a:p>
            <a:pPr marL="342900" lvl="0" indent="-342900" algn="just">
              <a:lnSpc>
                <a:spcPct val="150000"/>
              </a:lnSpc>
              <a:spcAft>
                <a:spcPts val="0"/>
              </a:spcAft>
              <a:buFont typeface="+mj-lt"/>
              <a:buAutoNum type="alphaLcParenR"/>
            </a:pPr>
            <a:r>
              <a:rPr lang="tr-TR" sz="1600" dirty="0">
                <a:solidFill>
                  <a:srgbClr val="000000"/>
                </a:solidFill>
                <a:latin typeface="Times New Roman" panose="02020603050405020304" pitchFamily="18" charset="0"/>
                <a:ea typeface="Times New Roman" panose="02020603050405020304" pitchFamily="18" charset="0"/>
              </a:rPr>
              <a:t>1/10/2020 tarihli ve 31261 sayılı Resmî </a:t>
            </a:r>
            <a:r>
              <a:rPr lang="tr-TR" sz="1600" dirty="0" err="1">
                <a:solidFill>
                  <a:srgbClr val="000000"/>
                </a:solidFill>
                <a:latin typeface="Times New Roman" panose="02020603050405020304" pitchFamily="18" charset="0"/>
                <a:ea typeface="Times New Roman" panose="02020603050405020304" pitchFamily="18" charset="0"/>
              </a:rPr>
              <a:t>Gazete’de</a:t>
            </a:r>
            <a:r>
              <a:rPr lang="tr-TR" sz="1600" dirty="0">
                <a:solidFill>
                  <a:srgbClr val="000000"/>
                </a:solidFill>
                <a:latin typeface="Times New Roman" panose="02020603050405020304" pitchFamily="18" charset="0"/>
                <a:ea typeface="Times New Roman" panose="02020603050405020304" pitchFamily="18" charset="0"/>
              </a:rPr>
              <a:t> yayımlanan Kimyasal, Biyolojik, Radyolojik, Nükleer Tehdit ve Tehlikelere Dair Görev Yönetmeliği,</a:t>
            </a:r>
          </a:p>
          <a:p>
            <a:pPr marL="342900" lvl="0" indent="-342900" algn="just">
              <a:lnSpc>
                <a:spcPct val="150000"/>
              </a:lnSpc>
              <a:spcAft>
                <a:spcPts val="0"/>
              </a:spcAft>
              <a:buFont typeface="+mj-lt"/>
              <a:buAutoNum type="alphaLcParenR"/>
            </a:pPr>
            <a:r>
              <a:rPr lang="tr-TR" sz="1600" dirty="0">
                <a:solidFill>
                  <a:srgbClr val="000000"/>
                </a:solidFill>
                <a:latin typeface="Times New Roman" panose="02020603050405020304" pitchFamily="18" charset="0"/>
                <a:ea typeface="Times New Roman" panose="02020603050405020304" pitchFamily="18" charset="0"/>
              </a:rPr>
              <a:t>18/8/2011 tarihli ve 28029 sayılı Resmi </a:t>
            </a:r>
            <a:r>
              <a:rPr lang="tr-TR" sz="1600" dirty="0" err="1">
                <a:solidFill>
                  <a:srgbClr val="000000"/>
                </a:solidFill>
                <a:latin typeface="Times New Roman" panose="02020603050405020304" pitchFamily="18" charset="0"/>
                <a:ea typeface="Times New Roman" panose="02020603050405020304" pitchFamily="18" charset="0"/>
              </a:rPr>
              <a:t>Gazete’de</a:t>
            </a:r>
            <a:r>
              <a:rPr lang="tr-TR" sz="1600" dirty="0">
                <a:solidFill>
                  <a:srgbClr val="000000"/>
                </a:solidFill>
                <a:latin typeface="Times New Roman" panose="02020603050405020304" pitchFamily="18" charset="0"/>
                <a:ea typeface="Times New Roman" panose="02020603050405020304" pitchFamily="18" charset="0"/>
              </a:rPr>
              <a:t> yayımlanan Ulusal Deprem Stratejisi Eylem Planı (UDSEP).</a:t>
            </a:r>
          </a:p>
          <a:p>
            <a:pPr marL="6350" indent="-6350" algn="just">
              <a:lnSpc>
                <a:spcPct val="103000"/>
              </a:lnSpc>
              <a:spcAft>
                <a:spcPts val="575"/>
              </a:spcAft>
            </a:pPr>
            <a:r>
              <a:rPr lang="tr-TR" sz="1200" dirty="0">
                <a:solidFill>
                  <a:srgbClr val="000000"/>
                </a:solidFill>
                <a:latin typeface="Times New Roman" panose="02020603050405020304" pitchFamily="18" charset="0"/>
                <a:ea typeface="Times New Roman" panose="02020603050405020304" pitchFamily="18" charset="0"/>
              </a:rPr>
              <a:t> </a:t>
            </a:r>
            <a:endParaRPr lang="tr-TR" sz="12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889859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ikdörtgen 9"/>
          <p:cNvSpPr/>
          <p:nvPr/>
        </p:nvSpPr>
        <p:spPr>
          <a:xfrm>
            <a:off x="166620" y="72525"/>
            <a:ext cx="5580310" cy="523220"/>
          </a:xfrm>
          <a:prstGeom prst="rect">
            <a:avLst/>
          </a:prstGeom>
        </p:spPr>
        <p:txBody>
          <a:bodyPr wrap="none">
            <a:spAutoFit/>
          </a:bodyPr>
          <a:lstStyle/>
          <a:p>
            <a:r>
              <a:rPr lang="tr-TR" sz="2800" b="1" dirty="0">
                <a:solidFill>
                  <a:srgbClr val="0052A3"/>
                </a:solidFill>
              </a:rPr>
              <a:t>Türkiye Afet Müdahale Planı (TAMP)</a:t>
            </a:r>
          </a:p>
        </p:txBody>
      </p:sp>
      <p:grpSp>
        <p:nvGrpSpPr>
          <p:cNvPr id="32" name="Grup 31"/>
          <p:cNvGrpSpPr/>
          <p:nvPr/>
        </p:nvGrpSpPr>
        <p:grpSpPr>
          <a:xfrm>
            <a:off x="0" y="6262256"/>
            <a:ext cx="11459344" cy="595744"/>
            <a:chOff x="0" y="6262255"/>
            <a:chExt cx="11459344" cy="595744"/>
          </a:xfrm>
        </p:grpSpPr>
        <p:sp>
          <p:nvSpPr>
            <p:cNvPr id="33" name="Dikdörtgen 32"/>
            <p:cNvSpPr/>
            <p:nvPr/>
          </p:nvSpPr>
          <p:spPr>
            <a:xfrm>
              <a:off x="0" y="6262255"/>
              <a:ext cx="10043886" cy="595744"/>
            </a:xfrm>
            <a:prstGeom prst="rect">
              <a:avLst/>
            </a:prstGeom>
            <a:solidFill>
              <a:srgbClr val="002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b="1" dirty="0">
                  <a:solidFill>
                    <a:schemeClr val="bg1"/>
                  </a:solidFill>
                  <a:latin typeface="+mj-lt"/>
                </a:rPr>
                <a:t>     Afet ve Acil Durum Yönetimi Başkanlığı</a:t>
              </a:r>
            </a:p>
          </p:txBody>
        </p:sp>
        <p:pic>
          <p:nvPicPr>
            <p:cNvPr id="34" name="Resim 3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23710" y="6262255"/>
              <a:ext cx="1235634" cy="490092"/>
            </a:xfrm>
            <a:prstGeom prst="rect">
              <a:avLst/>
            </a:prstGeom>
          </p:spPr>
        </p:pic>
      </p:grpSp>
      <p:sp>
        <p:nvSpPr>
          <p:cNvPr id="35" name="Dikdörtgen 34"/>
          <p:cNvSpPr/>
          <p:nvPr/>
        </p:nvSpPr>
        <p:spPr>
          <a:xfrm>
            <a:off x="238775" y="590155"/>
            <a:ext cx="5436000" cy="36000"/>
          </a:xfrm>
          <a:prstGeom prst="rect">
            <a:avLst/>
          </a:prstGeom>
          <a:solidFill>
            <a:srgbClr val="005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atin typeface="+mj-lt"/>
            </a:endParaRPr>
          </a:p>
        </p:txBody>
      </p:sp>
      <p:sp>
        <p:nvSpPr>
          <p:cNvPr id="8" name="Metin kutusu 7">
            <a:extLst>
              <a:ext uri="{FF2B5EF4-FFF2-40B4-BE49-F238E27FC236}">
                <a16:creationId xmlns:a16="http://schemas.microsoft.com/office/drawing/2014/main" id="{4F9E0A13-BB34-4939-90D9-99CF5F3C01D4}"/>
              </a:ext>
            </a:extLst>
          </p:cNvPr>
          <p:cNvSpPr txBox="1"/>
          <p:nvPr/>
        </p:nvSpPr>
        <p:spPr>
          <a:xfrm>
            <a:off x="11453898" y="6403620"/>
            <a:ext cx="738102" cy="369332"/>
          </a:xfrm>
          <a:prstGeom prst="rect">
            <a:avLst/>
          </a:prstGeom>
          <a:solidFill>
            <a:schemeClr val="bg1"/>
          </a:solidFill>
        </p:spPr>
        <p:txBody>
          <a:bodyPr wrap="square" rtlCol="0">
            <a:spAutoFit/>
          </a:bodyPr>
          <a:lstStyle/>
          <a:p>
            <a:endParaRPr lang="tr-TR" dirty="0">
              <a:solidFill>
                <a:schemeClr val="accent1">
                  <a:lumMod val="50000"/>
                </a:schemeClr>
              </a:solidFill>
            </a:endParaRPr>
          </a:p>
        </p:txBody>
      </p:sp>
      <p:sp>
        <p:nvSpPr>
          <p:cNvPr id="3" name="Dikdörtgen 2"/>
          <p:cNvSpPr/>
          <p:nvPr/>
        </p:nvSpPr>
        <p:spPr>
          <a:xfrm>
            <a:off x="460848" y="1363096"/>
            <a:ext cx="10572163" cy="3139321"/>
          </a:xfrm>
          <a:prstGeom prst="rect">
            <a:avLst/>
          </a:prstGeom>
        </p:spPr>
        <p:txBody>
          <a:bodyPr wrap="square">
            <a:spAutoFit/>
          </a:bodyPr>
          <a:lstStyle/>
          <a:p>
            <a:pPr marL="6350" indent="451485" algn="just">
              <a:lnSpc>
                <a:spcPct val="150000"/>
              </a:lnSpc>
              <a:spcBef>
                <a:spcPts val="1200"/>
              </a:spcBef>
              <a:spcAft>
                <a:spcPts val="550"/>
              </a:spcAft>
            </a:pPr>
            <a:r>
              <a:rPr lang="tr-TR" sz="1600" dirty="0" smtClean="0">
                <a:solidFill>
                  <a:srgbClr val="000000"/>
                </a:solidFill>
                <a:latin typeface="Times New Roman" panose="02020603050405020304" pitchFamily="18" charset="0"/>
                <a:ea typeface="Times New Roman" panose="02020603050405020304" pitchFamily="18" charset="0"/>
              </a:rPr>
              <a:t>Afet </a:t>
            </a:r>
            <a:r>
              <a:rPr lang="tr-TR" sz="1600" dirty="0">
                <a:solidFill>
                  <a:srgbClr val="000000"/>
                </a:solidFill>
                <a:latin typeface="Times New Roman" panose="02020603050405020304" pitchFamily="18" charset="0"/>
                <a:ea typeface="Times New Roman" panose="02020603050405020304" pitchFamily="18" charset="0"/>
              </a:rPr>
              <a:t>ve acil durum hizmetlerinin koordinasyonundan, afet ve acil durumlara yönelik eğitim politikalarının oluşturulmasından ve bu konularda mevzuat düzenlemeleri yapılmasından AFAD sorumludur. </a:t>
            </a:r>
          </a:p>
          <a:p>
            <a:pPr marL="6350" indent="451485" algn="just">
              <a:lnSpc>
                <a:spcPct val="150000"/>
              </a:lnSpc>
              <a:spcBef>
                <a:spcPts val="1200"/>
              </a:spcBef>
              <a:spcAft>
                <a:spcPts val="550"/>
              </a:spcAft>
            </a:pPr>
            <a:r>
              <a:rPr lang="tr-TR" sz="1600" dirty="0">
                <a:solidFill>
                  <a:srgbClr val="000000"/>
                </a:solidFill>
                <a:latin typeface="Times New Roman" panose="02020603050405020304" pitchFamily="18" charset="0"/>
                <a:ea typeface="Times New Roman" panose="02020603050405020304" pitchFamily="18" charset="0"/>
              </a:rPr>
              <a:t>Ulusal düzey çalışma grubu planlarının hazırlanması ve uygulanmasından çalışma grubundan sorumlu ana çözüm ortağı olan bakanlık, kurum ve kuruluşlar asli sorumlu olmakla birlikte, çalışma grubu planlarında görevlendirilen destek çözüm ortağı bakanlık, kurum ve kuruluşlar, özel sektör, STK’lar ve gerçek kişiler de ayrı ayrı sorumludur. </a:t>
            </a:r>
          </a:p>
          <a:p>
            <a:pPr marL="6350" indent="451485" algn="just">
              <a:lnSpc>
                <a:spcPct val="150000"/>
              </a:lnSpc>
              <a:spcBef>
                <a:spcPts val="1200"/>
              </a:spcBef>
              <a:spcAft>
                <a:spcPts val="550"/>
              </a:spcAft>
            </a:pPr>
            <a:r>
              <a:rPr lang="tr-TR" sz="1600" dirty="0">
                <a:solidFill>
                  <a:srgbClr val="000000"/>
                </a:solidFill>
                <a:latin typeface="Times New Roman" panose="02020603050405020304" pitchFamily="18" charset="0"/>
                <a:ea typeface="Times New Roman" panose="02020603050405020304" pitchFamily="18" charset="0"/>
              </a:rPr>
              <a:t>Bakanlık, kurum ve kuruluşlarda planların hazırlanması ve uygulanmasından; en üst yöneticiler, il afet müdahale planlarının hazırlanması ve uygulanmasından; valiler, özel kuruluşlarda ise işveren veya yetkili temsil organları sorumludur. </a:t>
            </a:r>
            <a:endParaRPr lang="tr-TR" sz="16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887345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ikdörtgen 9"/>
          <p:cNvSpPr/>
          <p:nvPr/>
        </p:nvSpPr>
        <p:spPr>
          <a:xfrm>
            <a:off x="166620" y="72525"/>
            <a:ext cx="5580310" cy="523220"/>
          </a:xfrm>
          <a:prstGeom prst="rect">
            <a:avLst/>
          </a:prstGeom>
        </p:spPr>
        <p:txBody>
          <a:bodyPr wrap="none">
            <a:spAutoFit/>
          </a:bodyPr>
          <a:lstStyle/>
          <a:p>
            <a:r>
              <a:rPr lang="tr-TR" sz="2800" b="1" dirty="0">
                <a:solidFill>
                  <a:srgbClr val="0052A3"/>
                </a:solidFill>
              </a:rPr>
              <a:t>Türkiye Afet Müdahale Planı (TAMP)</a:t>
            </a:r>
          </a:p>
        </p:txBody>
      </p:sp>
      <p:grpSp>
        <p:nvGrpSpPr>
          <p:cNvPr id="32" name="Grup 31"/>
          <p:cNvGrpSpPr/>
          <p:nvPr/>
        </p:nvGrpSpPr>
        <p:grpSpPr>
          <a:xfrm>
            <a:off x="0" y="6262256"/>
            <a:ext cx="11459344" cy="595744"/>
            <a:chOff x="0" y="6262255"/>
            <a:chExt cx="11459344" cy="595744"/>
          </a:xfrm>
        </p:grpSpPr>
        <p:sp>
          <p:nvSpPr>
            <p:cNvPr id="33" name="Dikdörtgen 32"/>
            <p:cNvSpPr/>
            <p:nvPr/>
          </p:nvSpPr>
          <p:spPr>
            <a:xfrm>
              <a:off x="0" y="6262255"/>
              <a:ext cx="10043886" cy="595744"/>
            </a:xfrm>
            <a:prstGeom prst="rect">
              <a:avLst/>
            </a:prstGeom>
            <a:solidFill>
              <a:srgbClr val="002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b="1" dirty="0">
                  <a:solidFill>
                    <a:schemeClr val="bg1"/>
                  </a:solidFill>
                  <a:latin typeface="+mj-lt"/>
                </a:rPr>
                <a:t>     Afet ve Acil Durum Yönetimi Başkanlığı</a:t>
              </a:r>
            </a:p>
          </p:txBody>
        </p:sp>
        <p:pic>
          <p:nvPicPr>
            <p:cNvPr id="34" name="Resim 3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23710" y="6262255"/>
              <a:ext cx="1235634" cy="490092"/>
            </a:xfrm>
            <a:prstGeom prst="rect">
              <a:avLst/>
            </a:prstGeom>
          </p:spPr>
        </p:pic>
      </p:grpSp>
      <p:sp>
        <p:nvSpPr>
          <p:cNvPr id="35" name="Dikdörtgen 34"/>
          <p:cNvSpPr/>
          <p:nvPr/>
        </p:nvSpPr>
        <p:spPr>
          <a:xfrm>
            <a:off x="238775" y="590155"/>
            <a:ext cx="5436000" cy="36000"/>
          </a:xfrm>
          <a:prstGeom prst="rect">
            <a:avLst/>
          </a:prstGeom>
          <a:solidFill>
            <a:srgbClr val="005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atin typeface="+mj-lt"/>
            </a:endParaRPr>
          </a:p>
        </p:txBody>
      </p:sp>
      <p:sp>
        <p:nvSpPr>
          <p:cNvPr id="8" name="Metin kutusu 7">
            <a:extLst>
              <a:ext uri="{FF2B5EF4-FFF2-40B4-BE49-F238E27FC236}">
                <a16:creationId xmlns:a16="http://schemas.microsoft.com/office/drawing/2014/main" id="{4F9E0A13-BB34-4939-90D9-99CF5F3C01D4}"/>
              </a:ext>
            </a:extLst>
          </p:cNvPr>
          <p:cNvSpPr txBox="1"/>
          <p:nvPr/>
        </p:nvSpPr>
        <p:spPr>
          <a:xfrm>
            <a:off x="11453898" y="6403620"/>
            <a:ext cx="738102" cy="369332"/>
          </a:xfrm>
          <a:prstGeom prst="rect">
            <a:avLst/>
          </a:prstGeom>
          <a:solidFill>
            <a:schemeClr val="bg1"/>
          </a:solidFill>
        </p:spPr>
        <p:txBody>
          <a:bodyPr wrap="square" rtlCol="0">
            <a:spAutoFit/>
          </a:bodyPr>
          <a:lstStyle/>
          <a:p>
            <a:endParaRPr lang="tr-TR" dirty="0">
              <a:solidFill>
                <a:schemeClr val="accent1">
                  <a:lumMod val="50000"/>
                </a:schemeClr>
              </a:solidFill>
            </a:endParaRPr>
          </a:p>
        </p:txBody>
      </p:sp>
      <p:pic>
        <p:nvPicPr>
          <p:cNvPr id="9" name="Resim 8"/>
          <p:cNvPicPr/>
          <p:nvPr/>
        </p:nvPicPr>
        <p:blipFill rotWithShape="1">
          <a:blip r:embed="rId4">
            <a:extLst>
              <a:ext uri="{28A0092B-C50C-407E-A947-70E740481C1C}">
                <a14:useLocalDpi xmlns:a14="http://schemas.microsoft.com/office/drawing/2010/main" val="0"/>
              </a:ext>
            </a:extLst>
          </a:blip>
          <a:srcRect t="15350" b="5914"/>
          <a:stretch/>
        </p:blipFill>
        <p:spPr bwMode="auto">
          <a:xfrm>
            <a:off x="1667435" y="2001837"/>
            <a:ext cx="7354010" cy="3905904"/>
          </a:xfrm>
          <a:prstGeom prst="rect">
            <a:avLst/>
          </a:prstGeom>
          <a:ln>
            <a:noFill/>
          </a:ln>
          <a:extLst>
            <a:ext uri="{53640926-AAD7-44D8-BBD7-CCE9431645EC}">
              <a14:shadowObscured xmlns:a14="http://schemas.microsoft.com/office/drawing/2010/main"/>
            </a:ext>
          </a:extLst>
        </p:spPr>
      </p:pic>
      <p:sp>
        <p:nvSpPr>
          <p:cNvPr id="3" name="Dikdörtgen 2"/>
          <p:cNvSpPr/>
          <p:nvPr/>
        </p:nvSpPr>
        <p:spPr>
          <a:xfrm>
            <a:off x="869577" y="693419"/>
            <a:ext cx="10721788" cy="458074"/>
          </a:xfrm>
          <a:prstGeom prst="rect">
            <a:avLst/>
          </a:prstGeom>
        </p:spPr>
        <p:txBody>
          <a:bodyPr wrap="square">
            <a:spAutoFit/>
          </a:bodyPr>
          <a:lstStyle/>
          <a:p>
            <a:pPr marL="6350" indent="-6350" algn="just">
              <a:lnSpc>
                <a:spcPct val="150000"/>
              </a:lnSpc>
              <a:spcAft>
                <a:spcPts val="445"/>
              </a:spcAft>
            </a:pPr>
            <a:r>
              <a:rPr lang="tr-TR" dirty="0">
                <a:solidFill>
                  <a:srgbClr val="000000"/>
                </a:solidFill>
                <a:latin typeface="Times New Roman" panose="02020603050405020304" pitchFamily="18" charset="0"/>
                <a:ea typeface="Times New Roman" panose="02020603050405020304" pitchFamily="18" charset="0"/>
              </a:rPr>
              <a:t>Bakanlık, kurum, kuruluş ve valilikler </a:t>
            </a:r>
            <a:r>
              <a:rPr lang="tr-TR" dirty="0" smtClean="0">
                <a:solidFill>
                  <a:srgbClr val="000000"/>
                </a:solidFill>
                <a:latin typeface="Times New Roman" panose="02020603050405020304" pitchFamily="18" charset="0"/>
                <a:ea typeface="Times New Roman" panose="02020603050405020304" pitchFamily="18" charset="0"/>
              </a:rPr>
              <a:t>planlama </a:t>
            </a:r>
            <a:r>
              <a:rPr lang="tr-TR" dirty="0">
                <a:solidFill>
                  <a:srgbClr val="000000"/>
                </a:solidFill>
                <a:latin typeface="Times New Roman" panose="02020603050405020304" pitchFamily="18" charset="0"/>
                <a:ea typeface="Times New Roman" panose="02020603050405020304" pitchFamily="18" charset="0"/>
              </a:rPr>
              <a:t>süreçlerini dikkate alarak plan hazırlıklarını yapar.</a:t>
            </a:r>
            <a:endParaRPr lang="tr-TR"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344408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849</TotalTime>
  <Words>3493</Words>
  <Application>Microsoft Office PowerPoint</Application>
  <PresentationFormat>Geniş ekran</PresentationFormat>
  <Paragraphs>301</Paragraphs>
  <Slides>23</Slides>
  <Notes>23</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23</vt:i4>
      </vt:variant>
    </vt:vector>
  </HeadingPairs>
  <TitlesOfParts>
    <vt:vector size="30" baseType="lpstr">
      <vt:lpstr>Arial</vt:lpstr>
      <vt:lpstr>Calibri</vt:lpstr>
      <vt:lpstr>Calibri Light</vt:lpstr>
      <vt:lpstr>Halvetica light</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Tülay Uran</dc:creator>
  <cp:lastModifiedBy>Şakir Ünver</cp:lastModifiedBy>
  <cp:revision>93</cp:revision>
  <dcterms:created xsi:type="dcterms:W3CDTF">2022-08-09T12:58:37Z</dcterms:created>
  <dcterms:modified xsi:type="dcterms:W3CDTF">2023-08-16T06:07:33Z</dcterms:modified>
</cp:coreProperties>
</file>