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9753600" cx="174752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c3efb753d9_0_7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c3efb753d9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c3efb753d9_0_2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c3efb753d9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c3efb753d9_0_4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c3efb753d9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c3efb753d9_0_4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c3efb753d9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c3efb753d9_0_5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c3efb753d9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c3efb753d9_0_5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c3efb753d9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c3efb753d9_0_6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c3efb753d9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OLDAKİ MAVİ BLOĞU SLYATIN EN ALTINA KADAR UZATALIM, BAŞKA BİR ŞEY DEĞİŞTİRMEYELİM." id="84" name="Google Shape;8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468850" cy="975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içbir şeyi değiştirmeden sal alttaki notebooklm yazısını kaldıralım." id="89" name="Google Shape;8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468850" cy="975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özellikle türkçe karakterleri tarayarak bozuk veya okunmaz halde olanları düzeltebilir misin, başka hiçbir şeyi değiştirme. ve görüntüyü 4k yada 2k yap bütün yazılar net görünsün." id="94" name="Google Shape;9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468850" cy="975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örüntüyü 4k yada 2k yap bütün yazılar net görünsün. bir de sağ alttaki notebooklm yazısını kaldıralım. başka hiçbir şey değişmesin." id="99" name="Google Shape;9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468850" cy="975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örüntüyü 4k yada 2k yap bütün yazılar net görünsün. bir de sağ alttaki notebooklm yazısını kaldıralım. İkincil sığınak panlaması başlığının yanındaki parantezli açıklamayı da kaldıralım. başka hiçbir şey değişmesin" id="104" name="Google Shape;10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468850" cy="975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örüntüyü 4k yada 2k yap bütün yazılar net görünsün. bir de sağ alttaki notebooklm yazısını kaldıralım. tik işaretlerini kaldıralım. en alttaki &quot;makamın tensiplerine arz olunur&quot; yazınısı da kaldıralım. başka hiçbir şey değişmesin" id="109" name="Google Shape;10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468850" cy="975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ütün yazıları kaldıralım sadece aynı fontta ve renkte &quot;ARZ EDERİM&quot; yazısı olsun tam ortada." id="114" name="Google Shape;11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468850" cy="975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